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" r:id="rId2"/>
    <p:sldId id="295" r:id="rId3"/>
    <p:sldId id="279" r:id="rId4"/>
    <p:sldId id="261" r:id="rId5"/>
    <p:sldId id="306" r:id="rId6"/>
    <p:sldId id="303" r:id="rId7"/>
    <p:sldId id="305" r:id="rId8"/>
    <p:sldId id="308" r:id="rId9"/>
    <p:sldId id="301" r:id="rId10"/>
    <p:sldId id="267" r:id="rId11"/>
    <p:sldId id="307" r:id="rId12"/>
    <p:sldId id="302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4B0A9D"/>
    <a:srgbClr val="8713AA"/>
    <a:srgbClr val="FE23C3"/>
    <a:srgbClr val="C21BB6"/>
    <a:srgbClr val="0F0290"/>
    <a:srgbClr val="5F5F5F"/>
    <a:srgbClr val="C80EA5"/>
    <a:srgbClr val="CD057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76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19639899999999999"/>
          <c:h val="0.96432399999999996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81DF5"/>
            </a:solidFill>
            <a:ln w="9525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0F0290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B4-894F-BCC3-ACDFEF8148CC}"/>
              </c:ext>
            </c:extLst>
          </c:dPt>
          <c:dPt>
            <c:idx val="1"/>
            <c:bubble3D val="0"/>
            <c:spPr>
              <a:solidFill>
                <a:srgbClr val="4B0A9D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B4-894F-BCC3-ACDFEF8148CC}"/>
              </c:ext>
            </c:extLst>
          </c:dPt>
          <c:dPt>
            <c:idx val="2"/>
            <c:bubble3D val="0"/>
            <c:spPr>
              <a:solidFill>
                <a:srgbClr val="C21BB6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B4-894F-BCC3-ACDFEF8148CC}"/>
              </c:ext>
            </c:extLst>
          </c:dPt>
          <c:dPt>
            <c:idx val="3"/>
            <c:bubble3D val="0"/>
            <c:spPr>
              <a:solidFill>
                <a:srgbClr val="FE23C3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B4-894F-BCC3-ACDFEF8148CC}"/>
              </c:ext>
            </c:extLst>
          </c:dPt>
          <c:dPt>
            <c:idx val="4"/>
            <c:bubble3D val="0"/>
            <c:spPr>
              <a:solidFill>
                <a:srgbClr val="8713AA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B4-894F-BCC3-ACDFEF8148CC}"/>
              </c:ext>
            </c:extLst>
          </c:dPt>
          <c:dPt>
            <c:idx val="5"/>
            <c:bubble3D val="0"/>
            <c:spPr>
              <a:solidFill>
                <a:srgbClr val="4B0A9D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B4-894F-BCC3-ACDFEF8148CC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9B4-894F-BCC3-ACDFEF814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19639899999999999"/>
          <c:h val="0.96432399999999996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81DF5"/>
            </a:solidFill>
            <a:ln w="9525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0F0290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C7-4C09-9FDA-3D2F3ECC950C}"/>
              </c:ext>
            </c:extLst>
          </c:dPt>
          <c:dPt>
            <c:idx val="1"/>
            <c:bubble3D val="0"/>
            <c:spPr>
              <a:solidFill>
                <a:srgbClr val="4B0A9D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C7-4C09-9FDA-3D2F3ECC950C}"/>
              </c:ext>
            </c:extLst>
          </c:dPt>
          <c:dPt>
            <c:idx val="2"/>
            <c:bubble3D val="0"/>
            <c:spPr>
              <a:solidFill>
                <a:srgbClr val="C21BB6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C7-4C09-9FDA-3D2F3ECC950C}"/>
              </c:ext>
            </c:extLst>
          </c:dPt>
          <c:dPt>
            <c:idx val="3"/>
            <c:bubble3D val="0"/>
            <c:spPr>
              <a:solidFill>
                <a:srgbClr val="FE23C3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C7-4C09-9FDA-3D2F3ECC950C}"/>
              </c:ext>
            </c:extLst>
          </c:dPt>
          <c:dPt>
            <c:idx val="4"/>
            <c:bubble3D val="0"/>
            <c:spPr>
              <a:solidFill>
                <a:srgbClr val="8713AA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C7-4C09-9FDA-3D2F3ECC950C}"/>
              </c:ext>
            </c:extLst>
          </c:dPt>
          <c:dPt>
            <c:idx val="5"/>
            <c:bubble3D val="0"/>
            <c:spPr>
              <a:solidFill>
                <a:srgbClr val="4B0A9D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84C7-4C09-9FDA-3D2F3ECC950C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4C7-4C09-9FDA-3D2F3ECC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19639899999999999"/>
          <c:h val="0.96432399999999996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81DF5"/>
            </a:solidFill>
            <a:ln w="9525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0F0290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B1-4F9C-B755-862FB9AF9396}"/>
              </c:ext>
            </c:extLst>
          </c:dPt>
          <c:dPt>
            <c:idx val="1"/>
            <c:bubble3D val="0"/>
            <c:spPr>
              <a:solidFill>
                <a:srgbClr val="4B0A9D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B1-4F9C-B755-862FB9AF9396}"/>
              </c:ext>
            </c:extLst>
          </c:dPt>
          <c:dPt>
            <c:idx val="2"/>
            <c:bubble3D val="0"/>
            <c:spPr>
              <a:solidFill>
                <a:srgbClr val="C21BB6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CAB1-4F9C-B755-862FB9AF9396}"/>
              </c:ext>
            </c:extLst>
          </c:dPt>
          <c:dPt>
            <c:idx val="3"/>
            <c:bubble3D val="0"/>
            <c:spPr>
              <a:solidFill>
                <a:srgbClr val="FE23C3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CAB1-4F9C-B755-862FB9AF9396}"/>
              </c:ext>
            </c:extLst>
          </c:dPt>
          <c:dPt>
            <c:idx val="4"/>
            <c:bubble3D val="0"/>
            <c:spPr>
              <a:solidFill>
                <a:srgbClr val="8713AA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CAB1-4F9C-B755-862FB9AF9396}"/>
              </c:ext>
            </c:extLst>
          </c:dPt>
          <c:dPt>
            <c:idx val="5"/>
            <c:bubble3D val="0"/>
            <c:spPr>
              <a:solidFill>
                <a:srgbClr val="4B0A9D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CAB1-4F9C-B755-862FB9AF9396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AB1-4F9C-B755-862FB9AF93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19639899999999999"/>
          <c:h val="0.96432399999999996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81DF5"/>
            </a:solidFill>
            <a:ln w="9525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0F0290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D-44EF-B684-1BFC441F2C9C}"/>
              </c:ext>
            </c:extLst>
          </c:dPt>
          <c:dPt>
            <c:idx val="1"/>
            <c:bubble3D val="0"/>
            <c:spPr>
              <a:solidFill>
                <a:srgbClr val="4B0A9D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D-44EF-B684-1BFC441F2C9C}"/>
              </c:ext>
            </c:extLst>
          </c:dPt>
          <c:dPt>
            <c:idx val="2"/>
            <c:bubble3D val="0"/>
            <c:spPr>
              <a:solidFill>
                <a:srgbClr val="C21BB6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7D-44EF-B684-1BFC441F2C9C}"/>
              </c:ext>
            </c:extLst>
          </c:dPt>
          <c:dPt>
            <c:idx val="3"/>
            <c:bubble3D val="0"/>
            <c:spPr>
              <a:solidFill>
                <a:srgbClr val="FE23C3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7D-44EF-B684-1BFC441F2C9C}"/>
              </c:ext>
            </c:extLst>
          </c:dPt>
          <c:dPt>
            <c:idx val="4"/>
            <c:bubble3D val="0"/>
            <c:spPr>
              <a:solidFill>
                <a:srgbClr val="8713AA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7D-44EF-B684-1BFC441F2C9C}"/>
              </c:ext>
            </c:extLst>
          </c:dPt>
          <c:dPt>
            <c:idx val="5"/>
            <c:bubble3D val="0"/>
            <c:spPr>
              <a:solidFill>
                <a:srgbClr val="4B0A9D"/>
              </a:solidFill>
              <a:ln w="952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7D-44EF-B684-1BFC441F2C9C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B7D-44EF-B684-1BFC441F2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86093C-57EE-1C46-5376-15F4017ABE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5BF24-F322-DE16-267D-197795A743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E66AB-1A17-4162-B521-4D6AA38E204B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A3436-F082-8087-434D-D04F322442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589D0-124C-AC03-EAEB-AA49444D0C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FD2D7-64EE-4214-9352-578EA4823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70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4FB11-1CBD-457D-BBA3-1A4BDE153122}" type="datetimeFigureOut">
              <a:rPr lang="en-US" smtClean="0"/>
              <a:t>04-Dec-24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20017-36C3-42C7-8539-EF0210E18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0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48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4E7CCC-87B6-18EA-9B1C-48F6E78E8C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5517" y="-6773"/>
            <a:ext cx="8604464" cy="3704255"/>
          </a:xfrm>
          <a:custGeom>
            <a:avLst/>
            <a:gdLst>
              <a:gd name="connsiteX0" fmla="*/ 0 w 8604464"/>
              <a:gd name="connsiteY0" fmla="*/ 0 h 3704255"/>
              <a:gd name="connsiteX1" fmla="*/ 8604464 w 8604464"/>
              <a:gd name="connsiteY1" fmla="*/ 0 h 3704255"/>
              <a:gd name="connsiteX2" fmla="*/ 4352382 w 8604464"/>
              <a:gd name="connsiteY2" fmla="*/ 3430826 h 3704255"/>
              <a:gd name="connsiteX3" fmla="*/ 2618658 w 8604464"/>
              <a:gd name="connsiteY3" fmla="*/ 3245501 h 370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4464" h="3704255">
                <a:moveTo>
                  <a:pt x="0" y="0"/>
                </a:moveTo>
                <a:lnTo>
                  <a:pt x="8604464" y="0"/>
                </a:lnTo>
                <a:lnTo>
                  <a:pt x="4352382" y="3430826"/>
                </a:lnTo>
                <a:cubicBezTo>
                  <a:pt x="3822452" y="3858404"/>
                  <a:pt x="3046236" y="3775432"/>
                  <a:pt x="2618658" y="3245501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98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7779454-8B26-375E-B17F-759793C26D82}"/>
              </a:ext>
            </a:extLst>
          </p:cNvPr>
          <p:cNvSpPr/>
          <p:nvPr userDrawn="1"/>
        </p:nvSpPr>
        <p:spPr>
          <a:xfrm rot="17252401">
            <a:off x="6455940" y="-1026426"/>
            <a:ext cx="6367217" cy="7103500"/>
          </a:xfrm>
          <a:custGeom>
            <a:avLst/>
            <a:gdLst>
              <a:gd name="connsiteX0" fmla="*/ 4716581 w 6367217"/>
              <a:gd name="connsiteY0" fmla="*/ 0 h 7103500"/>
              <a:gd name="connsiteX1" fmla="*/ 6367217 w 6367217"/>
              <a:gd name="connsiteY1" fmla="*/ 5222428 h 7103500"/>
              <a:gd name="connsiteX2" fmla="*/ 415715 w 6367217"/>
              <a:gd name="connsiteY2" fmla="*/ 7103500 h 7103500"/>
              <a:gd name="connsiteX3" fmla="*/ 362062 w 6367217"/>
              <a:gd name="connsiteY3" fmla="*/ 7054737 h 7103500"/>
              <a:gd name="connsiteX4" fmla="*/ 0 w 6367217"/>
              <a:gd name="connsiteY4" fmla="*/ 6180642 h 7103500"/>
              <a:gd name="connsiteX5" fmla="*/ 0 w 6367217"/>
              <a:gd name="connsiteY5" fmla="*/ 1236158 h 7103500"/>
              <a:gd name="connsiteX6" fmla="*/ 1236158 w 6367217"/>
              <a:gd name="connsiteY6" fmla="*/ 0 h 71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7217" h="7103500">
                <a:moveTo>
                  <a:pt x="4716581" y="0"/>
                </a:moveTo>
                <a:lnTo>
                  <a:pt x="6367217" y="5222428"/>
                </a:lnTo>
                <a:lnTo>
                  <a:pt x="415715" y="7103500"/>
                </a:lnTo>
                <a:lnTo>
                  <a:pt x="362062" y="7054737"/>
                </a:lnTo>
                <a:cubicBezTo>
                  <a:pt x="138362" y="6831038"/>
                  <a:pt x="0" y="6521998"/>
                  <a:pt x="0" y="6180642"/>
                </a:cubicBezTo>
                <a:lnTo>
                  <a:pt x="0" y="1236158"/>
                </a:lnTo>
                <a:cubicBezTo>
                  <a:pt x="0" y="553447"/>
                  <a:pt x="553447" y="0"/>
                  <a:pt x="12361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02A951-88CF-C65C-5CEE-C7733A9B2BF7}"/>
              </a:ext>
            </a:extLst>
          </p:cNvPr>
          <p:cNvSpPr/>
          <p:nvPr userDrawn="1"/>
        </p:nvSpPr>
        <p:spPr>
          <a:xfrm>
            <a:off x="5145486" y="3473766"/>
            <a:ext cx="1117600" cy="1117600"/>
          </a:xfrm>
          <a:prstGeom prst="ellipse">
            <a:avLst/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7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C8E3CDA7-003B-BBE1-06B7-3EDB14BD61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10238" y="2604633"/>
            <a:ext cx="1608630" cy="1424510"/>
          </a:xfrm>
          <a:custGeom>
            <a:avLst/>
            <a:gdLst>
              <a:gd name="connsiteX0" fmla="*/ 130143 w 1608630"/>
              <a:gd name="connsiteY0" fmla="*/ 0 h 1424510"/>
              <a:gd name="connsiteX1" fmla="*/ 1478487 w 1608630"/>
              <a:gd name="connsiteY1" fmla="*/ 0 h 1424510"/>
              <a:gd name="connsiteX2" fmla="*/ 1608630 w 1608630"/>
              <a:gd name="connsiteY2" fmla="*/ 130143 h 1424510"/>
              <a:gd name="connsiteX3" fmla="*/ 1608630 w 1608630"/>
              <a:gd name="connsiteY3" fmla="*/ 1294367 h 1424510"/>
              <a:gd name="connsiteX4" fmla="*/ 1478487 w 1608630"/>
              <a:gd name="connsiteY4" fmla="*/ 1424510 h 1424510"/>
              <a:gd name="connsiteX5" fmla="*/ 130143 w 1608630"/>
              <a:gd name="connsiteY5" fmla="*/ 1424510 h 1424510"/>
              <a:gd name="connsiteX6" fmla="*/ 0 w 1608630"/>
              <a:gd name="connsiteY6" fmla="*/ 1294367 h 1424510"/>
              <a:gd name="connsiteX7" fmla="*/ 0 w 1608630"/>
              <a:gd name="connsiteY7" fmla="*/ 130143 h 142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8630" h="1424510">
                <a:moveTo>
                  <a:pt x="130143" y="0"/>
                </a:moveTo>
                <a:lnTo>
                  <a:pt x="1478487" y="0"/>
                </a:lnTo>
                <a:lnTo>
                  <a:pt x="1608630" y="130143"/>
                </a:lnTo>
                <a:lnTo>
                  <a:pt x="1608630" y="1294367"/>
                </a:lnTo>
                <a:lnTo>
                  <a:pt x="1478487" y="1424510"/>
                </a:lnTo>
                <a:lnTo>
                  <a:pt x="130143" y="1424510"/>
                </a:lnTo>
                <a:lnTo>
                  <a:pt x="0" y="1294367"/>
                </a:lnTo>
                <a:lnTo>
                  <a:pt x="0" y="130143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AA0483E-9D6E-D15F-519D-7C0A7892DD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63661" y="2602236"/>
            <a:ext cx="1608630" cy="1424510"/>
          </a:xfrm>
          <a:custGeom>
            <a:avLst/>
            <a:gdLst>
              <a:gd name="connsiteX0" fmla="*/ 130143 w 1608630"/>
              <a:gd name="connsiteY0" fmla="*/ 0 h 1424510"/>
              <a:gd name="connsiteX1" fmla="*/ 1478487 w 1608630"/>
              <a:gd name="connsiteY1" fmla="*/ 0 h 1424510"/>
              <a:gd name="connsiteX2" fmla="*/ 1608630 w 1608630"/>
              <a:gd name="connsiteY2" fmla="*/ 130143 h 1424510"/>
              <a:gd name="connsiteX3" fmla="*/ 1608630 w 1608630"/>
              <a:gd name="connsiteY3" fmla="*/ 1294367 h 1424510"/>
              <a:gd name="connsiteX4" fmla="*/ 1478487 w 1608630"/>
              <a:gd name="connsiteY4" fmla="*/ 1424510 h 1424510"/>
              <a:gd name="connsiteX5" fmla="*/ 130143 w 1608630"/>
              <a:gd name="connsiteY5" fmla="*/ 1424510 h 1424510"/>
              <a:gd name="connsiteX6" fmla="*/ 0 w 1608630"/>
              <a:gd name="connsiteY6" fmla="*/ 1294367 h 1424510"/>
              <a:gd name="connsiteX7" fmla="*/ 0 w 1608630"/>
              <a:gd name="connsiteY7" fmla="*/ 130143 h 142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8630" h="1424510">
                <a:moveTo>
                  <a:pt x="130143" y="0"/>
                </a:moveTo>
                <a:lnTo>
                  <a:pt x="1478487" y="0"/>
                </a:lnTo>
                <a:lnTo>
                  <a:pt x="1608630" y="130143"/>
                </a:lnTo>
                <a:lnTo>
                  <a:pt x="1608630" y="1294367"/>
                </a:lnTo>
                <a:lnTo>
                  <a:pt x="1478487" y="1424510"/>
                </a:lnTo>
                <a:lnTo>
                  <a:pt x="130143" y="1424510"/>
                </a:lnTo>
                <a:lnTo>
                  <a:pt x="0" y="1294367"/>
                </a:lnTo>
                <a:lnTo>
                  <a:pt x="0" y="130143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B18A6EC-9A30-F7B5-CF43-DE9EAD1CE9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17084" y="2599839"/>
            <a:ext cx="1608630" cy="1424510"/>
          </a:xfrm>
          <a:custGeom>
            <a:avLst/>
            <a:gdLst>
              <a:gd name="connsiteX0" fmla="*/ 130143 w 1608630"/>
              <a:gd name="connsiteY0" fmla="*/ 0 h 1424510"/>
              <a:gd name="connsiteX1" fmla="*/ 1478487 w 1608630"/>
              <a:gd name="connsiteY1" fmla="*/ 0 h 1424510"/>
              <a:gd name="connsiteX2" fmla="*/ 1608630 w 1608630"/>
              <a:gd name="connsiteY2" fmla="*/ 130143 h 1424510"/>
              <a:gd name="connsiteX3" fmla="*/ 1608630 w 1608630"/>
              <a:gd name="connsiteY3" fmla="*/ 1294367 h 1424510"/>
              <a:gd name="connsiteX4" fmla="*/ 1478487 w 1608630"/>
              <a:gd name="connsiteY4" fmla="*/ 1424510 h 1424510"/>
              <a:gd name="connsiteX5" fmla="*/ 130143 w 1608630"/>
              <a:gd name="connsiteY5" fmla="*/ 1424510 h 1424510"/>
              <a:gd name="connsiteX6" fmla="*/ 0 w 1608630"/>
              <a:gd name="connsiteY6" fmla="*/ 1294367 h 1424510"/>
              <a:gd name="connsiteX7" fmla="*/ 0 w 1608630"/>
              <a:gd name="connsiteY7" fmla="*/ 130143 h 142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8630" h="1424510">
                <a:moveTo>
                  <a:pt x="130143" y="0"/>
                </a:moveTo>
                <a:lnTo>
                  <a:pt x="1478487" y="0"/>
                </a:lnTo>
                <a:lnTo>
                  <a:pt x="1608630" y="130143"/>
                </a:lnTo>
                <a:lnTo>
                  <a:pt x="1608630" y="1294367"/>
                </a:lnTo>
                <a:lnTo>
                  <a:pt x="1478487" y="1424510"/>
                </a:lnTo>
                <a:lnTo>
                  <a:pt x="130143" y="1424510"/>
                </a:lnTo>
                <a:lnTo>
                  <a:pt x="0" y="1294367"/>
                </a:lnTo>
                <a:lnTo>
                  <a:pt x="0" y="130143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FA8F3FE-18D7-8F43-3D92-466FBA2EB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6815" y="2607030"/>
            <a:ext cx="1608630" cy="1424510"/>
          </a:xfrm>
          <a:custGeom>
            <a:avLst/>
            <a:gdLst>
              <a:gd name="connsiteX0" fmla="*/ 130143 w 1608630"/>
              <a:gd name="connsiteY0" fmla="*/ 0 h 1424510"/>
              <a:gd name="connsiteX1" fmla="*/ 1478487 w 1608630"/>
              <a:gd name="connsiteY1" fmla="*/ 0 h 1424510"/>
              <a:gd name="connsiteX2" fmla="*/ 1608630 w 1608630"/>
              <a:gd name="connsiteY2" fmla="*/ 130143 h 1424510"/>
              <a:gd name="connsiteX3" fmla="*/ 1608630 w 1608630"/>
              <a:gd name="connsiteY3" fmla="*/ 1294367 h 1424510"/>
              <a:gd name="connsiteX4" fmla="*/ 1478487 w 1608630"/>
              <a:gd name="connsiteY4" fmla="*/ 1424510 h 1424510"/>
              <a:gd name="connsiteX5" fmla="*/ 130143 w 1608630"/>
              <a:gd name="connsiteY5" fmla="*/ 1424510 h 1424510"/>
              <a:gd name="connsiteX6" fmla="*/ 0 w 1608630"/>
              <a:gd name="connsiteY6" fmla="*/ 1294367 h 1424510"/>
              <a:gd name="connsiteX7" fmla="*/ 0 w 1608630"/>
              <a:gd name="connsiteY7" fmla="*/ 130143 h 142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8630" h="1424510">
                <a:moveTo>
                  <a:pt x="130143" y="0"/>
                </a:moveTo>
                <a:lnTo>
                  <a:pt x="1478487" y="0"/>
                </a:lnTo>
                <a:lnTo>
                  <a:pt x="1608630" y="130143"/>
                </a:lnTo>
                <a:lnTo>
                  <a:pt x="1608630" y="1294367"/>
                </a:lnTo>
                <a:lnTo>
                  <a:pt x="1478487" y="1424510"/>
                </a:lnTo>
                <a:lnTo>
                  <a:pt x="130143" y="1424510"/>
                </a:lnTo>
                <a:lnTo>
                  <a:pt x="0" y="1294367"/>
                </a:lnTo>
                <a:lnTo>
                  <a:pt x="0" y="130143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0F1620-8FE6-10D2-6EFD-CA88BB0D36E9}"/>
              </a:ext>
            </a:extLst>
          </p:cNvPr>
          <p:cNvGrpSpPr/>
          <p:nvPr userDrawn="1"/>
        </p:nvGrpSpPr>
        <p:grpSpPr>
          <a:xfrm flipH="1">
            <a:off x="884811" y="2404866"/>
            <a:ext cx="1952638" cy="1828838"/>
            <a:chOff x="884811" y="2541314"/>
            <a:chExt cx="1952638" cy="18288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0C7862-EE86-B1CC-E4B5-F2690F0294E4}"/>
                </a:ext>
              </a:extLst>
            </p:cNvPr>
            <p:cNvGrpSpPr/>
            <p:nvPr/>
          </p:nvGrpSpPr>
          <p:grpSpPr>
            <a:xfrm>
              <a:off x="884811" y="2541314"/>
              <a:ext cx="97324" cy="1827241"/>
              <a:chOff x="884811" y="2541314"/>
              <a:chExt cx="97324" cy="182724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DCD2071-68C3-A0EE-4CCC-A4AD968F51AD}"/>
                  </a:ext>
                </a:extLst>
              </p:cNvPr>
              <p:cNvSpPr/>
              <p:nvPr/>
            </p:nvSpPr>
            <p:spPr>
              <a:xfrm rot="16200000">
                <a:off x="833542" y="2595684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D983654-96D4-2F27-8536-DBD6B35F49E8}"/>
                  </a:ext>
                </a:extLst>
              </p:cNvPr>
              <p:cNvSpPr/>
              <p:nvPr/>
            </p:nvSpPr>
            <p:spPr>
              <a:xfrm rot="5400000" flipV="1">
                <a:off x="830441" y="4219962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FC7590-0A2C-4BFE-5D34-FCF959EF2D05}"/>
                </a:ext>
              </a:extLst>
            </p:cNvPr>
            <p:cNvGrpSpPr/>
            <p:nvPr/>
          </p:nvGrpSpPr>
          <p:grpSpPr>
            <a:xfrm flipH="1">
              <a:off x="2740125" y="2542911"/>
              <a:ext cx="97324" cy="1827241"/>
              <a:chOff x="884811" y="2541314"/>
              <a:chExt cx="97324" cy="182724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9B098FC-EBC6-3CB7-A4E6-DE3E33B41341}"/>
                  </a:ext>
                </a:extLst>
              </p:cNvPr>
              <p:cNvSpPr/>
              <p:nvPr/>
            </p:nvSpPr>
            <p:spPr>
              <a:xfrm rot="16200000">
                <a:off x="833542" y="2595684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17E65B-ACEF-10DB-DCD5-4A9B4C4AD4EE}"/>
                  </a:ext>
                </a:extLst>
              </p:cNvPr>
              <p:cNvSpPr/>
              <p:nvPr/>
            </p:nvSpPr>
            <p:spPr>
              <a:xfrm rot="5400000" flipV="1">
                <a:off x="830441" y="4219962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34D630-9E78-7AE3-4FC5-971B7E1440BD}"/>
              </a:ext>
            </a:extLst>
          </p:cNvPr>
          <p:cNvGrpSpPr/>
          <p:nvPr userDrawn="1"/>
        </p:nvGrpSpPr>
        <p:grpSpPr>
          <a:xfrm flipH="1">
            <a:off x="3732031" y="2404866"/>
            <a:ext cx="1952638" cy="1828838"/>
            <a:chOff x="884811" y="2541314"/>
            <a:chExt cx="1952638" cy="18288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757178-2F45-F9F2-FDE5-BCE48C07C3DA}"/>
                </a:ext>
              </a:extLst>
            </p:cNvPr>
            <p:cNvGrpSpPr/>
            <p:nvPr/>
          </p:nvGrpSpPr>
          <p:grpSpPr>
            <a:xfrm>
              <a:off x="884811" y="2541314"/>
              <a:ext cx="97324" cy="1827241"/>
              <a:chOff x="884811" y="2541314"/>
              <a:chExt cx="97324" cy="182724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B41E83-A8AF-566C-6FF2-5635DA59FABA}"/>
                  </a:ext>
                </a:extLst>
              </p:cNvPr>
              <p:cNvSpPr/>
              <p:nvPr/>
            </p:nvSpPr>
            <p:spPr>
              <a:xfrm rot="16200000">
                <a:off x="833542" y="2595684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008AF9E-1D9E-B814-817A-F453406BC992}"/>
                  </a:ext>
                </a:extLst>
              </p:cNvPr>
              <p:cNvSpPr/>
              <p:nvPr/>
            </p:nvSpPr>
            <p:spPr>
              <a:xfrm rot="5400000" flipV="1">
                <a:off x="830441" y="4219962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CEC4000-5BCE-5B26-F9B4-3E13B04E81C5}"/>
                </a:ext>
              </a:extLst>
            </p:cNvPr>
            <p:cNvGrpSpPr/>
            <p:nvPr/>
          </p:nvGrpSpPr>
          <p:grpSpPr>
            <a:xfrm flipH="1">
              <a:off x="2740125" y="2542911"/>
              <a:ext cx="97324" cy="1827241"/>
              <a:chOff x="884811" y="2541314"/>
              <a:chExt cx="97324" cy="182724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2632B28-470C-B225-74B2-0AA11B1F1FAD}"/>
                  </a:ext>
                </a:extLst>
              </p:cNvPr>
              <p:cNvSpPr/>
              <p:nvPr/>
            </p:nvSpPr>
            <p:spPr>
              <a:xfrm rot="16200000">
                <a:off x="833542" y="2595684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3F81BC0-2568-2C51-BD1A-F7AC08E15D07}"/>
                  </a:ext>
                </a:extLst>
              </p:cNvPr>
              <p:cNvSpPr/>
              <p:nvPr/>
            </p:nvSpPr>
            <p:spPr>
              <a:xfrm rot="5400000" flipV="1">
                <a:off x="830441" y="4219962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D8C5DE-A4B1-9588-3C4B-B349B082C734}"/>
              </a:ext>
            </a:extLst>
          </p:cNvPr>
          <p:cNvGrpSpPr/>
          <p:nvPr userDrawn="1"/>
        </p:nvGrpSpPr>
        <p:grpSpPr>
          <a:xfrm flipH="1">
            <a:off x="6579251" y="2404866"/>
            <a:ext cx="1952638" cy="1828838"/>
            <a:chOff x="884811" y="2541314"/>
            <a:chExt cx="1952638" cy="18288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7CB3D5-79F0-47E8-8C4D-DB633423D18B}"/>
                </a:ext>
              </a:extLst>
            </p:cNvPr>
            <p:cNvGrpSpPr/>
            <p:nvPr/>
          </p:nvGrpSpPr>
          <p:grpSpPr>
            <a:xfrm>
              <a:off x="884811" y="2541314"/>
              <a:ext cx="97324" cy="1827241"/>
              <a:chOff x="884811" y="2541314"/>
              <a:chExt cx="97324" cy="1827241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A35842C-27B1-2C4C-73B7-C2252C556471}"/>
                  </a:ext>
                </a:extLst>
              </p:cNvPr>
              <p:cNvSpPr/>
              <p:nvPr/>
            </p:nvSpPr>
            <p:spPr>
              <a:xfrm rot="16200000">
                <a:off x="833542" y="2595684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CFB536E-AB71-08C7-3D51-8E030A3B89F1}"/>
                  </a:ext>
                </a:extLst>
              </p:cNvPr>
              <p:cNvSpPr/>
              <p:nvPr/>
            </p:nvSpPr>
            <p:spPr>
              <a:xfrm rot="5400000" flipV="1">
                <a:off x="830441" y="4219962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8106523-9491-FFFA-8D9B-FC618645E39D}"/>
                </a:ext>
              </a:extLst>
            </p:cNvPr>
            <p:cNvGrpSpPr/>
            <p:nvPr/>
          </p:nvGrpSpPr>
          <p:grpSpPr>
            <a:xfrm flipH="1">
              <a:off x="2740125" y="2542911"/>
              <a:ext cx="97324" cy="1827241"/>
              <a:chOff x="884811" y="2541314"/>
              <a:chExt cx="97324" cy="1827241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5EC8351-DDE6-0357-FFAD-401D4F720453}"/>
                  </a:ext>
                </a:extLst>
              </p:cNvPr>
              <p:cNvSpPr/>
              <p:nvPr/>
            </p:nvSpPr>
            <p:spPr>
              <a:xfrm rot="16200000">
                <a:off x="833542" y="2595684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8AC8E10-D3D0-53AD-A9D1-6BB353AC9619}"/>
                  </a:ext>
                </a:extLst>
              </p:cNvPr>
              <p:cNvSpPr/>
              <p:nvPr/>
            </p:nvSpPr>
            <p:spPr>
              <a:xfrm rot="5400000" flipV="1">
                <a:off x="830441" y="4219962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D8C8ED-2E77-C33A-0E74-FA2355C8CC7C}"/>
              </a:ext>
            </a:extLst>
          </p:cNvPr>
          <p:cNvGrpSpPr/>
          <p:nvPr userDrawn="1"/>
        </p:nvGrpSpPr>
        <p:grpSpPr>
          <a:xfrm flipH="1">
            <a:off x="9426470" y="2404866"/>
            <a:ext cx="1952638" cy="1828838"/>
            <a:chOff x="884811" y="2541314"/>
            <a:chExt cx="1952638" cy="18288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38A8B3-180E-E3FF-13BD-782265C1C8B5}"/>
                </a:ext>
              </a:extLst>
            </p:cNvPr>
            <p:cNvGrpSpPr/>
            <p:nvPr/>
          </p:nvGrpSpPr>
          <p:grpSpPr>
            <a:xfrm>
              <a:off x="884811" y="2541314"/>
              <a:ext cx="97324" cy="1827241"/>
              <a:chOff x="884811" y="2541314"/>
              <a:chExt cx="97324" cy="1827241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7119AB4-D988-BA28-C815-A58A735A8F0F}"/>
                  </a:ext>
                </a:extLst>
              </p:cNvPr>
              <p:cNvSpPr/>
              <p:nvPr/>
            </p:nvSpPr>
            <p:spPr>
              <a:xfrm rot="16200000">
                <a:off x="833542" y="2595684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66505E-CD40-E67E-2EA1-16BE5B792357}"/>
                  </a:ext>
                </a:extLst>
              </p:cNvPr>
              <p:cNvSpPr/>
              <p:nvPr/>
            </p:nvSpPr>
            <p:spPr>
              <a:xfrm rot="5400000" flipV="1">
                <a:off x="830441" y="4219962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D2A322-E673-40FA-8F9F-D6181F5BE4EB}"/>
                </a:ext>
              </a:extLst>
            </p:cNvPr>
            <p:cNvGrpSpPr/>
            <p:nvPr/>
          </p:nvGrpSpPr>
          <p:grpSpPr>
            <a:xfrm flipH="1">
              <a:off x="2740125" y="2542911"/>
              <a:ext cx="97324" cy="1827241"/>
              <a:chOff x="884811" y="2541314"/>
              <a:chExt cx="97324" cy="1827241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ACBC4C4-89B4-3EE6-92EA-A2F3DDF673ED}"/>
                  </a:ext>
                </a:extLst>
              </p:cNvPr>
              <p:cNvSpPr/>
              <p:nvPr/>
            </p:nvSpPr>
            <p:spPr>
              <a:xfrm rot="16200000">
                <a:off x="833542" y="2595684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C81956E-264A-FBC5-DF6B-1EC23E55261A}"/>
                  </a:ext>
                </a:extLst>
              </p:cNvPr>
              <p:cNvSpPr/>
              <p:nvPr/>
            </p:nvSpPr>
            <p:spPr>
              <a:xfrm rot="5400000" flipV="1">
                <a:off x="830441" y="4219962"/>
                <a:ext cx="202963" cy="94223"/>
              </a:xfrm>
              <a:custGeom>
                <a:avLst/>
                <a:gdLst>
                  <a:gd name="connsiteX0" fmla="*/ 414670 w 414670"/>
                  <a:gd name="connsiteY0" fmla="*/ 276447 h 276447"/>
                  <a:gd name="connsiteX1" fmla="*/ 414670 w 414670"/>
                  <a:gd name="connsiteY1" fmla="*/ 0 h 276447"/>
                  <a:gd name="connsiteX2" fmla="*/ 0 w 414670"/>
                  <a:gd name="connsiteY2" fmla="*/ 0 h 27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4670" h="276447">
                    <a:moveTo>
                      <a:pt x="414670" y="276447"/>
                    </a:moveTo>
                    <a:lnTo>
                      <a:pt x="41467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8684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47B5585-38EF-D4DB-CB74-FEC15A13E889}"/>
              </a:ext>
            </a:extLst>
          </p:cNvPr>
          <p:cNvSpPr/>
          <p:nvPr userDrawn="1"/>
        </p:nvSpPr>
        <p:spPr>
          <a:xfrm rot="2704198">
            <a:off x="3111022" y="2303738"/>
            <a:ext cx="1009760" cy="1005800"/>
          </a:xfrm>
          <a:custGeom>
            <a:avLst/>
            <a:gdLst>
              <a:gd name="connsiteX0" fmla="*/ 1211468 w 1226287"/>
              <a:gd name="connsiteY0" fmla="*/ 481341 h 1221478"/>
              <a:gd name="connsiteX1" fmla="*/ 1214920 w 1226287"/>
              <a:gd name="connsiteY1" fmla="*/ 492938 h 1221478"/>
              <a:gd name="connsiteX2" fmla="*/ 1215206 w 1226287"/>
              <a:gd name="connsiteY2" fmla="*/ 727152 h 1221478"/>
              <a:gd name="connsiteX3" fmla="*/ 1211468 w 1226287"/>
              <a:gd name="connsiteY3" fmla="*/ 739823 h 1221478"/>
              <a:gd name="connsiteX4" fmla="*/ 1099944 w 1226287"/>
              <a:gd name="connsiteY4" fmla="*/ 242356 h 1221478"/>
              <a:gd name="connsiteX5" fmla="*/ 1124859 w 1226287"/>
              <a:gd name="connsiteY5" fmla="*/ 272782 h 1221478"/>
              <a:gd name="connsiteX6" fmla="*/ 1145663 w 1226287"/>
              <a:gd name="connsiteY6" fmla="*/ 312199 h 1221478"/>
              <a:gd name="connsiteX7" fmla="*/ 1145663 w 1226287"/>
              <a:gd name="connsiteY7" fmla="*/ 909446 h 1221478"/>
              <a:gd name="connsiteX8" fmla="*/ 1125683 w 1226287"/>
              <a:gd name="connsiteY8" fmla="*/ 947527 h 1221478"/>
              <a:gd name="connsiteX9" fmla="*/ 1099944 w 1226287"/>
              <a:gd name="connsiteY9" fmla="*/ 979116 h 1221478"/>
              <a:gd name="connsiteX10" fmla="*/ 988420 w 1226287"/>
              <a:gd name="connsiteY10" fmla="*/ 129635 h 1221478"/>
              <a:gd name="connsiteX11" fmla="*/ 1034139 w 1226287"/>
              <a:gd name="connsiteY11" fmla="*/ 166887 h 1221478"/>
              <a:gd name="connsiteX12" fmla="*/ 1034139 w 1226287"/>
              <a:gd name="connsiteY12" fmla="*/ 1054530 h 1221478"/>
              <a:gd name="connsiteX13" fmla="*/ 988420 w 1226287"/>
              <a:gd name="connsiteY13" fmla="*/ 1091968 h 1221478"/>
              <a:gd name="connsiteX14" fmla="*/ 876896 w 1226287"/>
              <a:gd name="connsiteY14" fmla="*/ 59943 h 1221478"/>
              <a:gd name="connsiteX15" fmla="*/ 922615 w 1226287"/>
              <a:gd name="connsiteY15" fmla="*/ 83930 h 1221478"/>
              <a:gd name="connsiteX16" fmla="*/ 922615 w 1226287"/>
              <a:gd name="connsiteY16" fmla="*/ 1137551 h 1221478"/>
              <a:gd name="connsiteX17" fmla="*/ 876896 w 1226287"/>
              <a:gd name="connsiteY17" fmla="*/ 1161681 h 1221478"/>
              <a:gd name="connsiteX18" fmla="*/ 765372 w 1226287"/>
              <a:gd name="connsiteY18" fmla="*/ 19296 h 1221478"/>
              <a:gd name="connsiteX19" fmla="*/ 811091 w 1226287"/>
              <a:gd name="connsiteY19" fmla="*/ 32785 h 1221478"/>
              <a:gd name="connsiteX20" fmla="*/ 811091 w 1226287"/>
              <a:gd name="connsiteY20" fmla="*/ 1188710 h 1221478"/>
              <a:gd name="connsiteX21" fmla="*/ 765372 w 1226287"/>
              <a:gd name="connsiteY21" fmla="*/ 1202320 h 1221478"/>
              <a:gd name="connsiteX22" fmla="*/ 653848 w 1226287"/>
              <a:gd name="connsiteY22" fmla="*/ 1559 h 1221478"/>
              <a:gd name="connsiteX23" fmla="*/ 699567 w 1226287"/>
              <a:gd name="connsiteY23" fmla="*/ 5884 h 1221478"/>
              <a:gd name="connsiteX24" fmla="*/ 699567 w 1226287"/>
              <a:gd name="connsiteY24" fmla="*/ 1215606 h 1221478"/>
              <a:gd name="connsiteX25" fmla="*/ 653848 w 1226287"/>
              <a:gd name="connsiteY25" fmla="*/ 1220044 h 1221478"/>
              <a:gd name="connsiteX26" fmla="*/ 542324 w 1226287"/>
              <a:gd name="connsiteY26" fmla="*/ 4439 h 1221478"/>
              <a:gd name="connsiteX27" fmla="*/ 588043 w 1226287"/>
              <a:gd name="connsiteY27" fmla="*/ 0 h 1221478"/>
              <a:gd name="connsiteX28" fmla="*/ 588043 w 1226287"/>
              <a:gd name="connsiteY28" fmla="*/ 1221478 h 1221478"/>
              <a:gd name="connsiteX29" fmla="*/ 542324 w 1226287"/>
              <a:gd name="connsiteY29" fmla="*/ 1217152 h 1221478"/>
              <a:gd name="connsiteX30" fmla="*/ 430800 w 1226287"/>
              <a:gd name="connsiteY30" fmla="*/ 28205 h 1221478"/>
              <a:gd name="connsiteX31" fmla="*/ 476519 w 1226287"/>
              <a:gd name="connsiteY31" fmla="*/ 14595 h 1221478"/>
              <a:gd name="connsiteX32" fmla="*/ 476519 w 1226287"/>
              <a:gd name="connsiteY32" fmla="*/ 1206867 h 1221478"/>
              <a:gd name="connsiteX33" fmla="*/ 430800 w 1226287"/>
              <a:gd name="connsiteY33" fmla="*/ 1193378 h 1221478"/>
              <a:gd name="connsiteX34" fmla="*/ 30423 w 1226287"/>
              <a:gd name="connsiteY34" fmla="*/ 428851 h 1221478"/>
              <a:gd name="connsiteX35" fmla="*/ 30423 w 1226287"/>
              <a:gd name="connsiteY35" fmla="*/ 792632 h 1221478"/>
              <a:gd name="connsiteX36" fmla="*/ 11368 w 1226287"/>
              <a:gd name="connsiteY36" fmla="*/ 728622 h 1221478"/>
              <a:gd name="connsiteX37" fmla="*/ 11082 w 1226287"/>
              <a:gd name="connsiteY37" fmla="*/ 494408 h 1221478"/>
              <a:gd name="connsiteX38" fmla="*/ 319276 w 1226287"/>
              <a:gd name="connsiteY38" fmla="*/ 75774 h 1221478"/>
              <a:gd name="connsiteX39" fmla="*/ 364995 w 1226287"/>
              <a:gd name="connsiteY39" fmla="*/ 51644 h 1221478"/>
              <a:gd name="connsiteX40" fmla="*/ 364995 w 1226287"/>
              <a:gd name="connsiteY40" fmla="*/ 1169804 h 1221478"/>
              <a:gd name="connsiteX41" fmla="*/ 319276 w 1226287"/>
              <a:gd name="connsiteY41" fmla="*/ 1145816 h 1221478"/>
              <a:gd name="connsiteX42" fmla="*/ 141947 w 1226287"/>
              <a:gd name="connsiteY42" fmla="*/ 223295 h 1221478"/>
              <a:gd name="connsiteX43" fmla="*/ 141947 w 1226287"/>
              <a:gd name="connsiteY43" fmla="*/ 998257 h 1221478"/>
              <a:gd name="connsiteX44" fmla="*/ 101430 w 1226287"/>
              <a:gd name="connsiteY44" fmla="*/ 948778 h 1221478"/>
              <a:gd name="connsiteX45" fmla="*/ 96228 w 1226287"/>
              <a:gd name="connsiteY45" fmla="*/ 938923 h 1221478"/>
              <a:gd name="connsiteX46" fmla="*/ 96228 w 1226287"/>
              <a:gd name="connsiteY46" fmla="*/ 282376 h 1221478"/>
              <a:gd name="connsiteX47" fmla="*/ 100605 w 1226287"/>
              <a:gd name="connsiteY47" fmla="*/ 274033 h 1221478"/>
              <a:gd name="connsiteX48" fmla="*/ 207752 w 1226287"/>
              <a:gd name="connsiteY48" fmla="*/ 154253 h 1221478"/>
              <a:gd name="connsiteX49" fmla="*/ 253471 w 1226287"/>
              <a:gd name="connsiteY49" fmla="*/ 116815 h 1221478"/>
              <a:gd name="connsiteX50" fmla="*/ 253471 w 1226287"/>
              <a:gd name="connsiteY50" fmla="*/ 1104638 h 1221478"/>
              <a:gd name="connsiteX51" fmla="*/ 207752 w 1226287"/>
              <a:gd name="connsiteY51" fmla="*/ 1067386 h 122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26287" h="1221478">
                <a:moveTo>
                  <a:pt x="1211468" y="481341"/>
                </a:moveTo>
                <a:lnTo>
                  <a:pt x="1214920" y="492938"/>
                </a:lnTo>
                <a:cubicBezTo>
                  <a:pt x="1229980" y="570216"/>
                  <a:pt x="1230078" y="649837"/>
                  <a:pt x="1215206" y="727152"/>
                </a:cubicBezTo>
                <a:lnTo>
                  <a:pt x="1211468" y="739823"/>
                </a:lnTo>
                <a:close/>
                <a:moveTo>
                  <a:pt x="1099944" y="242356"/>
                </a:moveTo>
                <a:lnTo>
                  <a:pt x="1124859" y="272782"/>
                </a:lnTo>
                <a:lnTo>
                  <a:pt x="1145663" y="312199"/>
                </a:lnTo>
                <a:lnTo>
                  <a:pt x="1145663" y="909446"/>
                </a:lnTo>
                <a:lnTo>
                  <a:pt x="1125683" y="947527"/>
                </a:lnTo>
                <a:lnTo>
                  <a:pt x="1099944" y="979116"/>
                </a:lnTo>
                <a:close/>
                <a:moveTo>
                  <a:pt x="988420" y="129635"/>
                </a:moveTo>
                <a:lnTo>
                  <a:pt x="1034139" y="166887"/>
                </a:lnTo>
                <a:lnTo>
                  <a:pt x="1034139" y="1054530"/>
                </a:lnTo>
                <a:lnTo>
                  <a:pt x="988420" y="1091968"/>
                </a:lnTo>
                <a:close/>
                <a:moveTo>
                  <a:pt x="876896" y="59943"/>
                </a:moveTo>
                <a:lnTo>
                  <a:pt x="922615" y="83930"/>
                </a:lnTo>
                <a:lnTo>
                  <a:pt x="922615" y="1137551"/>
                </a:lnTo>
                <a:lnTo>
                  <a:pt x="876896" y="1161681"/>
                </a:lnTo>
                <a:close/>
                <a:moveTo>
                  <a:pt x="765372" y="19296"/>
                </a:moveTo>
                <a:lnTo>
                  <a:pt x="811091" y="32785"/>
                </a:lnTo>
                <a:lnTo>
                  <a:pt x="811091" y="1188710"/>
                </a:lnTo>
                <a:lnTo>
                  <a:pt x="765372" y="1202320"/>
                </a:lnTo>
                <a:close/>
                <a:moveTo>
                  <a:pt x="653848" y="1559"/>
                </a:moveTo>
                <a:lnTo>
                  <a:pt x="699567" y="5884"/>
                </a:lnTo>
                <a:lnTo>
                  <a:pt x="699567" y="1215606"/>
                </a:lnTo>
                <a:lnTo>
                  <a:pt x="653848" y="1220044"/>
                </a:lnTo>
                <a:close/>
                <a:moveTo>
                  <a:pt x="542324" y="4439"/>
                </a:moveTo>
                <a:lnTo>
                  <a:pt x="588043" y="0"/>
                </a:lnTo>
                <a:lnTo>
                  <a:pt x="588043" y="1221478"/>
                </a:lnTo>
                <a:lnTo>
                  <a:pt x="542324" y="1217152"/>
                </a:lnTo>
                <a:close/>
                <a:moveTo>
                  <a:pt x="430800" y="28205"/>
                </a:moveTo>
                <a:lnTo>
                  <a:pt x="476519" y="14595"/>
                </a:lnTo>
                <a:lnTo>
                  <a:pt x="476519" y="1206867"/>
                </a:lnTo>
                <a:lnTo>
                  <a:pt x="430800" y="1193378"/>
                </a:lnTo>
                <a:close/>
                <a:moveTo>
                  <a:pt x="30423" y="428851"/>
                </a:moveTo>
                <a:lnTo>
                  <a:pt x="30423" y="792632"/>
                </a:lnTo>
                <a:lnTo>
                  <a:pt x="11368" y="728622"/>
                </a:lnTo>
                <a:cubicBezTo>
                  <a:pt x="-3692" y="651344"/>
                  <a:pt x="-3789" y="571723"/>
                  <a:pt x="11082" y="494408"/>
                </a:cubicBezTo>
                <a:close/>
                <a:moveTo>
                  <a:pt x="319276" y="75774"/>
                </a:moveTo>
                <a:lnTo>
                  <a:pt x="364995" y="51644"/>
                </a:lnTo>
                <a:lnTo>
                  <a:pt x="364995" y="1169804"/>
                </a:lnTo>
                <a:lnTo>
                  <a:pt x="319276" y="1145816"/>
                </a:lnTo>
                <a:close/>
                <a:moveTo>
                  <a:pt x="141947" y="223295"/>
                </a:moveTo>
                <a:lnTo>
                  <a:pt x="141947" y="998257"/>
                </a:lnTo>
                <a:lnTo>
                  <a:pt x="101430" y="948778"/>
                </a:lnTo>
                <a:lnTo>
                  <a:pt x="96228" y="938923"/>
                </a:lnTo>
                <a:lnTo>
                  <a:pt x="96228" y="282376"/>
                </a:lnTo>
                <a:lnTo>
                  <a:pt x="100605" y="274033"/>
                </a:lnTo>
                <a:close/>
                <a:moveTo>
                  <a:pt x="207752" y="154253"/>
                </a:moveTo>
                <a:lnTo>
                  <a:pt x="253471" y="116815"/>
                </a:lnTo>
                <a:lnTo>
                  <a:pt x="253471" y="1104638"/>
                </a:lnTo>
                <a:lnTo>
                  <a:pt x="207752" y="106738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30E3B15-F5BE-48BF-C4CB-BD679F58C48F}"/>
              </a:ext>
            </a:extLst>
          </p:cNvPr>
          <p:cNvSpPr/>
          <p:nvPr userDrawn="1"/>
        </p:nvSpPr>
        <p:spPr>
          <a:xfrm rot="19655906">
            <a:off x="1103478" y="3858947"/>
            <a:ext cx="930657" cy="802290"/>
          </a:xfrm>
          <a:prstGeom prst="triangl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13E7822-2E0E-0266-B2A9-6D651C3D649D}"/>
              </a:ext>
            </a:extLst>
          </p:cNvPr>
          <p:cNvSpPr/>
          <p:nvPr userDrawn="1"/>
        </p:nvSpPr>
        <p:spPr>
          <a:xfrm rot="5400000">
            <a:off x="1409654" y="2567551"/>
            <a:ext cx="2562446" cy="2209006"/>
          </a:xfrm>
          <a:prstGeom prst="hexagon">
            <a:avLst/>
          </a:prstGeom>
          <a:noFill/>
          <a:ln>
            <a:solidFill>
              <a:srgbClr val="F2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A2710F9-B7D8-9E1E-BD61-239223E05935}"/>
              </a:ext>
            </a:extLst>
          </p:cNvPr>
          <p:cNvSpPr/>
          <p:nvPr userDrawn="1"/>
        </p:nvSpPr>
        <p:spPr>
          <a:xfrm rot="5400000">
            <a:off x="2007703" y="3083111"/>
            <a:ext cx="1366348" cy="1177886"/>
          </a:xfrm>
          <a:prstGeom prst="hexagon">
            <a:avLst/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266C72-81A1-6005-BC8A-4E5DA50D83E4}"/>
              </a:ext>
            </a:extLst>
          </p:cNvPr>
          <p:cNvGrpSpPr/>
          <p:nvPr userDrawn="1"/>
        </p:nvGrpSpPr>
        <p:grpSpPr>
          <a:xfrm>
            <a:off x="1510753" y="2230336"/>
            <a:ext cx="381000" cy="965200"/>
            <a:chOff x="5715000" y="1168400"/>
            <a:chExt cx="381000" cy="965200"/>
          </a:xfrm>
          <a:noFill/>
        </p:grpSpPr>
        <p:sp>
          <p:nvSpPr>
            <p:cNvPr id="40" name="Multiplication Sign 39">
              <a:extLst>
                <a:ext uri="{FF2B5EF4-FFF2-40B4-BE49-F238E27FC236}">
                  <a16:creationId xmlns:a16="http://schemas.microsoft.com/office/drawing/2014/main" id="{7C66BD46-CE3F-A9FD-44C2-81B1914ED3C5}"/>
                </a:ext>
              </a:extLst>
            </p:cNvPr>
            <p:cNvSpPr/>
            <p:nvPr/>
          </p:nvSpPr>
          <p:spPr>
            <a:xfrm>
              <a:off x="5715000" y="1168400"/>
              <a:ext cx="381000" cy="381000"/>
            </a:xfrm>
            <a:prstGeom prst="mathMultipl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ication Sign 40">
              <a:extLst>
                <a:ext uri="{FF2B5EF4-FFF2-40B4-BE49-F238E27FC236}">
                  <a16:creationId xmlns:a16="http://schemas.microsoft.com/office/drawing/2014/main" id="{45CB0BEB-3336-2620-FAF5-381D8825F2DD}"/>
                </a:ext>
              </a:extLst>
            </p:cNvPr>
            <p:cNvSpPr/>
            <p:nvPr/>
          </p:nvSpPr>
          <p:spPr>
            <a:xfrm>
              <a:off x="5715000" y="1460500"/>
              <a:ext cx="381000" cy="381000"/>
            </a:xfrm>
            <a:prstGeom prst="mathMultipl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869DC698-5DDF-8F3C-2A24-C99FB4DAF039}"/>
                </a:ext>
              </a:extLst>
            </p:cNvPr>
            <p:cNvSpPr/>
            <p:nvPr/>
          </p:nvSpPr>
          <p:spPr>
            <a:xfrm>
              <a:off x="5715000" y="1752600"/>
              <a:ext cx="381000" cy="381000"/>
            </a:xfrm>
            <a:prstGeom prst="mathMultipl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D863090-3564-1518-A07D-5F792AD52301}"/>
              </a:ext>
            </a:extLst>
          </p:cNvPr>
          <p:cNvSpPr/>
          <p:nvPr userDrawn="1"/>
        </p:nvSpPr>
        <p:spPr>
          <a:xfrm rot="2704198">
            <a:off x="6595881" y="2303738"/>
            <a:ext cx="1009760" cy="1005800"/>
          </a:xfrm>
          <a:custGeom>
            <a:avLst/>
            <a:gdLst>
              <a:gd name="connsiteX0" fmla="*/ 1211468 w 1226287"/>
              <a:gd name="connsiteY0" fmla="*/ 481341 h 1221478"/>
              <a:gd name="connsiteX1" fmla="*/ 1214920 w 1226287"/>
              <a:gd name="connsiteY1" fmla="*/ 492938 h 1221478"/>
              <a:gd name="connsiteX2" fmla="*/ 1215206 w 1226287"/>
              <a:gd name="connsiteY2" fmla="*/ 727152 h 1221478"/>
              <a:gd name="connsiteX3" fmla="*/ 1211468 w 1226287"/>
              <a:gd name="connsiteY3" fmla="*/ 739823 h 1221478"/>
              <a:gd name="connsiteX4" fmla="*/ 1099944 w 1226287"/>
              <a:gd name="connsiteY4" fmla="*/ 242356 h 1221478"/>
              <a:gd name="connsiteX5" fmla="*/ 1124859 w 1226287"/>
              <a:gd name="connsiteY5" fmla="*/ 272782 h 1221478"/>
              <a:gd name="connsiteX6" fmla="*/ 1145663 w 1226287"/>
              <a:gd name="connsiteY6" fmla="*/ 312199 h 1221478"/>
              <a:gd name="connsiteX7" fmla="*/ 1145663 w 1226287"/>
              <a:gd name="connsiteY7" fmla="*/ 909446 h 1221478"/>
              <a:gd name="connsiteX8" fmla="*/ 1125683 w 1226287"/>
              <a:gd name="connsiteY8" fmla="*/ 947527 h 1221478"/>
              <a:gd name="connsiteX9" fmla="*/ 1099944 w 1226287"/>
              <a:gd name="connsiteY9" fmla="*/ 979116 h 1221478"/>
              <a:gd name="connsiteX10" fmla="*/ 988420 w 1226287"/>
              <a:gd name="connsiteY10" fmla="*/ 129635 h 1221478"/>
              <a:gd name="connsiteX11" fmla="*/ 1034139 w 1226287"/>
              <a:gd name="connsiteY11" fmla="*/ 166887 h 1221478"/>
              <a:gd name="connsiteX12" fmla="*/ 1034139 w 1226287"/>
              <a:gd name="connsiteY12" fmla="*/ 1054530 h 1221478"/>
              <a:gd name="connsiteX13" fmla="*/ 988420 w 1226287"/>
              <a:gd name="connsiteY13" fmla="*/ 1091968 h 1221478"/>
              <a:gd name="connsiteX14" fmla="*/ 876896 w 1226287"/>
              <a:gd name="connsiteY14" fmla="*/ 59943 h 1221478"/>
              <a:gd name="connsiteX15" fmla="*/ 922615 w 1226287"/>
              <a:gd name="connsiteY15" fmla="*/ 83930 h 1221478"/>
              <a:gd name="connsiteX16" fmla="*/ 922615 w 1226287"/>
              <a:gd name="connsiteY16" fmla="*/ 1137551 h 1221478"/>
              <a:gd name="connsiteX17" fmla="*/ 876896 w 1226287"/>
              <a:gd name="connsiteY17" fmla="*/ 1161681 h 1221478"/>
              <a:gd name="connsiteX18" fmla="*/ 765372 w 1226287"/>
              <a:gd name="connsiteY18" fmla="*/ 19296 h 1221478"/>
              <a:gd name="connsiteX19" fmla="*/ 811091 w 1226287"/>
              <a:gd name="connsiteY19" fmla="*/ 32785 h 1221478"/>
              <a:gd name="connsiteX20" fmla="*/ 811091 w 1226287"/>
              <a:gd name="connsiteY20" fmla="*/ 1188710 h 1221478"/>
              <a:gd name="connsiteX21" fmla="*/ 765372 w 1226287"/>
              <a:gd name="connsiteY21" fmla="*/ 1202320 h 1221478"/>
              <a:gd name="connsiteX22" fmla="*/ 653848 w 1226287"/>
              <a:gd name="connsiteY22" fmla="*/ 1559 h 1221478"/>
              <a:gd name="connsiteX23" fmla="*/ 699567 w 1226287"/>
              <a:gd name="connsiteY23" fmla="*/ 5884 h 1221478"/>
              <a:gd name="connsiteX24" fmla="*/ 699567 w 1226287"/>
              <a:gd name="connsiteY24" fmla="*/ 1215606 h 1221478"/>
              <a:gd name="connsiteX25" fmla="*/ 653848 w 1226287"/>
              <a:gd name="connsiteY25" fmla="*/ 1220044 h 1221478"/>
              <a:gd name="connsiteX26" fmla="*/ 542324 w 1226287"/>
              <a:gd name="connsiteY26" fmla="*/ 4439 h 1221478"/>
              <a:gd name="connsiteX27" fmla="*/ 588043 w 1226287"/>
              <a:gd name="connsiteY27" fmla="*/ 0 h 1221478"/>
              <a:gd name="connsiteX28" fmla="*/ 588043 w 1226287"/>
              <a:gd name="connsiteY28" fmla="*/ 1221478 h 1221478"/>
              <a:gd name="connsiteX29" fmla="*/ 542324 w 1226287"/>
              <a:gd name="connsiteY29" fmla="*/ 1217152 h 1221478"/>
              <a:gd name="connsiteX30" fmla="*/ 430800 w 1226287"/>
              <a:gd name="connsiteY30" fmla="*/ 28205 h 1221478"/>
              <a:gd name="connsiteX31" fmla="*/ 476519 w 1226287"/>
              <a:gd name="connsiteY31" fmla="*/ 14595 h 1221478"/>
              <a:gd name="connsiteX32" fmla="*/ 476519 w 1226287"/>
              <a:gd name="connsiteY32" fmla="*/ 1206867 h 1221478"/>
              <a:gd name="connsiteX33" fmla="*/ 430800 w 1226287"/>
              <a:gd name="connsiteY33" fmla="*/ 1193378 h 1221478"/>
              <a:gd name="connsiteX34" fmla="*/ 30423 w 1226287"/>
              <a:gd name="connsiteY34" fmla="*/ 428851 h 1221478"/>
              <a:gd name="connsiteX35" fmla="*/ 30423 w 1226287"/>
              <a:gd name="connsiteY35" fmla="*/ 792632 h 1221478"/>
              <a:gd name="connsiteX36" fmla="*/ 11368 w 1226287"/>
              <a:gd name="connsiteY36" fmla="*/ 728622 h 1221478"/>
              <a:gd name="connsiteX37" fmla="*/ 11082 w 1226287"/>
              <a:gd name="connsiteY37" fmla="*/ 494408 h 1221478"/>
              <a:gd name="connsiteX38" fmla="*/ 319276 w 1226287"/>
              <a:gd name="connsiteY38" fmla="*/ 75774 h 1221478"/>
              <a:gd name="connsiteX39" fmla="*/ 364995 w 1226287"/>
              <a:gd name="connsiteY39" fmla="*/ 51644 h 1221478"/>
              <a:gd name="connsiteX40" fmla="*/ 364995 w 1226287"/>
              <a:gd name="connsiteY40" fmla="*/ 1169804 h 1221478"/>
              <a:gd name="connsiteX41" fmla="*/ 319276 w 1226287"/>
              <a:gd name="connsiteY41" fmla="*/ 1145816 h 1221478"/>
              <a:gd name="connsiteX42" fmla="*/ 141947 w 1226287"/>
              <a:gd name="connsiteY42" fmla="*/ 223295 h 1221478"/>
              <a:gd name="connsiteX43" fmla="*/ 141947 w 1226287"/>
              <a:gd name="connsiteY43" fmla="*/ 998257 h 1221478"/>
              <a:gd name="connsiteX44" fmla="*/ 101430 w 1226287"/>
              <a:gd name="connsiteY44" fmla="*/ 948778 h 1221478"/>
              <a:gd name="connsiteX45" fmla="*/ 96228 w 1226287"/>
              <a:gd name="connsiteY45" fmla="*/ 938923 h 1221478"/>
              <a:gd name="connsiteX46" fmla="*/ 96228 w 1226287"/>
              <a:gd name="connsiteY46" fmla="*/ 282376 h 1221478"/>
              <a:gd name="connsiteX47" fmla="*/ 100605 w 1226287"/>
              <a:gd name="connsiteY47" fmla="*/ 274033 h 1221478"/>
              <a:gd name="connsiteX48" fmla="*/ 207752 w 1226287"/>
              <a:gd name="connsiteY48" fmla="*/ 154253 h 1221478"/>
              <a:gd name="connsiteX49" fmla="*/ 253471 w 1226287"/>
              <a:gd name="connsiteY49" fmla="*/ 116815 h 1221478"/>
              <a:gd name="connsiteX50" fmla="*/ 253471 w 1226287"/>
              <a:gd name="connsiteY50" fmla="*/ 1104638 h 1221478"/>
              <a:gd name="connsiteX51" fmla="*/ 207752 w 1226287"/>
              <a:gd name="connsiteY51" fmla="*/ 1067386 h 122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26287" h="1221478">
                <a:moveTo>
                  <a:pt x="1211468" y="481341"/>
                </a:moveTo>
                <a:lnTo>
                  <a:pt x="1214920" y="492938"/>
                </a:lnTo>
                <a:cubicBezTo>
                  <a:pt x="1229980" y="570216"/>
                  <a:pt x="1230078" y="649837"/>
                  <a:pt x="1215206" y="727152"/>
                </a:cubicBezTo>
                <a:lnTo>
                  <a:pt x="1211468" y="739823"/>
                </a:lnTo>
                <a:close/>
                <a:moveTo>
                  <a:pt x="1099944" y="242356"/>
                </a:moveTo>
                <a:lnTo>
                  <a:pt x="1124859" y="272782"/>
                </a:lnTo>
                <a:lnTo>
                  <a:pt x="1145663" y="312199"/>
                </a:lnTo>
                <a:lnTo>
                  <a:pt x="1145663" y="909446"/>
                </a:lnTo>
                <a:lnTo>
                  <a:pt x="1125683" y="947527"/>
                </a:lnTo>
                <a:lnTo>
                  <a:pt x="1099944" y="979116"/>
                </a:lnTo>
                <a:close/>
                <a:moveTo>
                  <a:pt x="988420" y="129635"/>
                </a:moveTo>
                <a:lnTo>
                  <a:pt x="1034139" y="166887"/>
                </a:lnTo>
                <a:lnTo>
                  <a:pt x="1034139" y="1054530"/>
                </a:lnTo>
                <a:lnTo>
                  <a:pt x="988420" y="1091968"/>
                </a:lnTo>
                <a:close/>
                <a:moveTo>
                  <a:pt x="876896" y="59943"/>
                </a:moveTo>
                <a:lnTo>
                  <a:pt x="922615" y="83930"/>
                </a:lnTo>
                <a:lnTo>
                  <a:pt x="922615" y="1137551"/>
                </a:lnTo>
                <a:lnTo>
                  <a:pt x="876896" y="1161681"/>
                </a:lnTo>
                <a:close/>
                <a:moveTo>
                  <a:pt x="765372" y="19296"/>
                </a:moveTo>
                <a:lnTo>
                  <a:pt x="811091" y="32785"/>
                </a:lnTo>
                <a:lnTo>
                  <a:pt x="811091" y="1188710"/>
                </a:lnTo>
                <a:lnTo>
                  <a:pt x="765372" y="1202320"/>
                </a:lnTo>
                <a:close/>
                <a:moveTo>
                  <a:pt x="653848" y="1559"/>
                </a:moveTo>
                <a:lnTo>
                  <a:pt x="699567" y="5884"/>
                </a:lnTo>
                <a:lnTo>
                  <a:pt x="699567" y="1215606"/>
                </a:lnTo>
                <a:lnTo>
                  <a:pt x="653848" y="1220044"/>
                </a:lnTo>
                <a:close/>
                <a:moveTo>
                  <a:pt x="542324" y="4439"/>
                </a:moveTo>
                <a:lnTo>
                  <a:pt x="588043" y="0"/>
                </a:lnTo>
                <a:lnTo>
                  <a:pt x="588043" y="1221478"/>
                </a:lnTo>
                <a:lnTo>
                  <a:pt x="542324" y="1217152"/>
                </a:lnTo>
                <a:close/>
                <a:moveTo>
                  <a:pt x="430800" y="28205"/>
                </a:moveTo>
                <a:lnTo>
                  <a:pt x="476519" y="14595"/>
                </a:lnTo>
                <a:lnTo>
                  <a:pt x="476519" y="1206867"/>
                </a:lnTo>
                <a:lnTo>
                  <a:pt x="430800" y="1193378"/>
                </a:lnTo>
                <a:close/>
                <a:moveTo>
                  <a:pt x="30423" y="428851"/>
                </a:moveTo>
                <a:lnTo>
                  <a:pt x="30423" y="792632"/>
                </a:lnTo>
                <a:lnTo>
                  <a:pt x="11368" y="728622"/>
                </a:lnTo>
                <a:cubicBezTo>
                  <a:pt x="-3692" y="651344"/>
                  <a:pt x="-3789" y="571723"/>
                  <a:pt x="11082" y="494408"/>
                </a:cubicBezTo>
                <a:close/>
                <a:moveTo>
                  <a:pt x="319276" y="75774"/>
                </a:moveTo>
                <a:lnTo>
                  <a:pt x="364995" y="51644"/>
                </a:lnTo>
                <a:lnTo>
                  <a:pt x="364995" y="1169804"/>
                </a:lnTo>
                <a:lnTo>
                  <a:pt x="319276" y="1145816"/>
                </a:lnTo>
                <a:close/>
                <a:moveTo>
                  <a:pt x="141947" y="223295"/>
                </a:moveTo>
                <a:lnTo>
                  <a:pt x="141947" y="998257"/>
                </a:lnTo>
                <a:lnTo>
                  <a:pt x="101430" y="948778"/>
                </a:lnTo>
                <a:lnTo>
                  <a:pt x="96228" y="938923"/>
                </a:lnTo>
                <a:lnTo>
                  <a:pt x="96228" y="282376"/>
                </a:lnTo>
                <a:lnTo>
                  <a:pt x="100605" y="274033"/>
                </a:lnTo>
                <a:close/>
                <a:moveTo>
                  <a:pt x="207752" y="154253"/>
                </a:moveTo>
                <a:lnTo>
                  <a:pt x="253471" y="116815"/>
                </a:lnTo>
                <a:lnTo>
                  <a:pt x="253471" y="1104638"/>
                </a:lnTo>
                <a:lnTo>
                  <a:pt x="207752" y="106738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486D8C3-6490-7C61-CDBA-E1DC8ACB0BFC}"/>
              </a:ext>
            </a:extLst>
          </p:cNvPr>
          <p:cNvSpPr/>
          <p:nvPr userDrawn="1"/>
        </p:nvSpPr>
        <p:spPr>
          <a:xfrm rot="19655906">
            <a:off x="4588337" y="3858947"/>
            <a:ext cx="930657" cy="802290"/>
          </a:xfrm>
          <a:prstGeom prst="triangl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A9B194D3-D78A-996B-CA75-7EAE7855C43E}"/>
              </a:ext>
            </a:extLst>
          </p:cNvPr>
          <p:cNvSpPr/>
          <p:nvPr userDrawn="1"/>
        </p:nvSpPr>
        <p:spPr>
          <a:xfrm rot="5400000">
            <a:off x="4894513" y="2567551"/>
            <a:ext cx="2562446" cy="2209006"/>
          </a:xfrm>
          <a:prstGeom prst="hexagon">
            <a:avLst/>
          </a:prstGeom>
          <a:noFill/>
          <a:ln>
            <a:solidFill>
              <a:srgbClr val="F2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C4F89DA0-D399-203D-29F6-03404D9D7103}"/>
              </a:ext>
            </a:extLst>
          </p:cNvPr>
          <p:cNvSpPr/>
          <p:nvPr userDrawn="1"/>
        </p:nvSpPr>
        <p:spPr>
          <a:xfrm rot="5400000">
            <a:off x="5492562" y="3083111"/>
            <a:ext cx="1366348" cy="1177886"/>
          </a:xfrm>
          <a:prstGeom prst="hexagon">
            <a:avLst/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A23C8C-6A03-FA75-8EEC-ABE2F82417F1}"/>
              </a:ext>
            </a:extLst>
          </p:cNvPr>
          <p:cNvGrpSpPr/>
          <p:nvPr userDrawn="1"/>
        </p:nvGrpSpPr>
        <p:grpSpPr>
          <a:xfrm>
            <a:off x="4995612" y="2230336"/>
            <a:ext cx="381000" cy="965200"/>
            <a:chOff x="5715000" y="1168400"/>
            <a:chExt cx="381000" cy="965200"/>
          </a:xfrm>
          <a:noFill/>
        </p:grpSpPr>
        <p:sp>
          <p:nvSpPr>
            <p:cNvPr id="49" name="Multiplication Sign 48">
              <a:extLst>
                <a:ext uri="{FF2B5EF4-FFF2-40B4-BE49-F238E27FC236}">
                  <a16:creationId xmlns:a16="http://schemas.microsoft.com/office/drawing/2014/main" id="{163692BD-6C1B-68BD-2658-3FAB8EC7EE8A}"/>
                </a:ext>
              </a:extLst>
            </p:cNvPr>
            <p:cNvSpPr/>
            <p:nvPr/>
          </p:nvSpPr>
          <p:spPr>
            <a:xfrm>
              <a:off x="5715000" y="1168400"/>
              <a:ext cx="381000" cy="381000"/>
            </a:xfrm>
            <a:prstGeom prst="mathMultipl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ultiplication Sign 49">
              <a:extLst>
                <a:ext uri="{FF2B5EF4-FFF2-40B4-BE49-F238E27FC236}">
                  <a16:creationId xmlns:a16="http://schemas.microsoft.com/office/drawing/2014/main" id="{FABC6816-72E3-0192-4AA7-3CC772CB3B5C}"/>
                </a:ext>
              </a:extLst>
            </p:cNvPr>
            <p:cNvSpPr/>
            <p:nvPr/>
          </p:nvSpPr>
          <p:spPr>
            <a:xfrm>
              <a:off x="5715000" y="1460500"/>
              <a:ext cx="381000" cy="381000"/>
            </a:xfrm>
            <a:prstGeom prst="mathMultipl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Multiplication Sign 50">
              <a:extLst>
                <a:ext uri="{FF2B5EF4-FFF2-40B4-BE49-F238E27FC236}">
                  <a16:creationId xmlns:a16="http://schemas.microsoft.com/office/drawing/2014/main" id="{78EACE09-23F8-323C-EC3A-FEE08DDCFF2E}"/>
                </a:ext>
              </a:extLst>
            </p:cNvPr>
            <p:cNvSpPr/>
            <p:nvPr/>
          </p:nvSpPr>
          <p:spPr>
            <a:xfrm>
              <a:off x="5715000" y="1752600"/>
              <a:ext cx="381000" cy="381000"/>
            </a:xfrm>
            <a:prstGeom prst="mathMultipl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A7BF48-A516-BFEE-DA3B-DC9357CA7048}"/>
              </a:ext>
            </a:extLst>
          </p:cNvPr>
          <p:cNvSpPr/>
          <p:nvPr userDrawn="1"/>
        </p:nvSpPr>
        <p:spPr>
          <a:xfrm rot="2704198">
            <a:off x="10068915" y="2303738"/>
            <a:ext cx="1009760" cy="1005800"/>
          </a:xfrm>
          <a:custGeom>
            <a:avLst/>
            <a:gdLst>
              <a:gd name="connsiteX0" fmla="*/ 1211468 w 1226287"/>
              <a:gd name="connsiteY0" fmla="*/ 481341 h 1221478"/>
              <a:gd name="connsiteX1" fmla="*/ 1214920 w 1226287"/>
              <a:gd name="connsiteY1" fmla="*/ 492938 h 1221478"/>
              <a:gd name="connsiteX2" fmla="*/ 1215206 w 1226287"/>
              <a:gd name="connsiteY2" fmla="*/ 727152 h 1221478"/>
              <a:gd name="connsiteX3" fmla="*/ 1211468 w 1226287"/>
              <a:gd name="connsiteY3" fmla="*/ 739823 h 1221478"/>
              <a:gd name="connsiteX4" fmla="*/ 1099944 w 1226287"/>
              <a:gd name="connsiteY4" fmla="*/ 242356 h 1221478"/>
              <a:gd name="connsiteX5" fmla="*/ 1124859 w 1226287"/>
              <a:gd name="connsiteY5" fmla="*/ 272782 h 1221478"/>
              <a:gd name="connsiteX6" fmla="*/ 1145663 w 1226287"/>
              <a:gd name="connsiteY6" fmla="*/ 312199 h 1221478"/>
              <a:gd name="connsiteX7" fmla="*/ 1145663 w 1226287"/>
              <a:gd name="connsiteY7" fmla="*/ 909446 h 1221478"/>
              <a:gd name="connsiteX8" fmla="*/ 1125683 w 1226287"/>
              <a:gd name="connsiteY8" fmla="*/ 947527 h 1221478"/>
              <a:gd name="connsiteX9" fmla="*/ 1099944 w 1226287"/>
              <a:gd name="connsiteY9" fmla="*/ 979116 h 1221478"/>
              <a:gd name="connsiteX10" fmla="*/ 988420 w 1226287"/>
              <a:gd name="connsiteY10" fmla="*/ 129635 h 1221478"/>
              <a:gd name="connsiteX11" fmla="*/ 1034139 w 1226287"/>
              <a:gd name="connsiteY11" fmla="*/ 166887 h 1221478"/>
              <a:gd name="connsiteX12" fmla="*/ 1034139 w 1226287"/>
              <a:gd name="connsiteY12" fmla="*/ 1054530 h 1221478"/>
              <a:gd name="connsiteX13" fmla="*/ 988420 w 1226287"/>
              <a:gd name="connsiteY13" fmla="*/ 1091968 h 1221478"/>
              <a:gd name="connsiteX14" fmla="*/ 876896 w 1226287"/>
              <a:gd name="connsiteY14" fmla="*/ 59943 h 1221478"/>
              <a:gd name="connsiteX15" fmla="*/ 922615 w 1226287"/>
              <a:gd name="connsiteY15" fmla="*/ 83930 h 1221478"/>
              <a:gd name="connsiteX16" fmla="*/ 922615 w 1226287"/>
              <a:gd name="connsiteY16" fmla="*/ 1137551 h 1221478"/>
              <a:gd name="connsiteX17" fmla="*/ 876896 w 1226287"/>
              <a:gd name="connsiteY17" fmla="*/ 1161681 h 1221478"/>
              <a:gd name="connsiteX18" fmla="*/ 765372 w 1226287"/>
              <a:gd name="connsiteY18" fmla="*/ 19296 h 1221478"/>
              <a:gd name="connsiteX19" fmla="*/ 811091 w 1226287"/>
              <a:gd name="connsiteY19" fmla="*/ 32785 h 1221478"/>
              <a:gd name="connsiteX20" fmla="*/ 811091 w 1226287"/>
              <a:gd name="connsiteY20" fmla="*/ 1188710 h 1221478"/>
              <a:gd name="connsiteX21" fmla="*/ 765372 w 1226287"/>
              <a:gd name="connsiteY21" fmla="*/ 1202320 h 1221478"/>
              <a:gd name="connsiteX22" fmla="*/ 653848 w 1226287"/>
              <a:gd name="connsiteY22" fmla="*/ 1559 h 1221478"/>
              <a:gd name="connsiteX23" fmla="*/ 699567 w 1226287"/>
              <a:gd name="connsiteY23" fmla="*/ 5884 h 1221478"/>
              <a:gd name="connsiteX24" fmla="*/ 699567 w 1226287"/>
              <a:gd name="connsiteY24" fmla="*/ 1215606 h 1221478"/>
              <a:gd name="connsiteX25" fmla="*/ 653848 w 1226287"/>
              <a:gd name="connsiteY25" fmla="*/ 1220044 h 1221478"/>
              <a:gd name="connsiteX26" fmla="*/ 542324 w 1226287"/>
              <a:gd name="connsiteY26" fmla="*/ 4439 h 1221478"/>
              <a:gd name="connsiteX27" fmla="*/ 588043 w 1226287"/>
              <a:gd name="connsiteY27" fmla="*/ 0 h 1221478"/>
              <a:gd name="connsiteX28" fmla="*/ 588043 w 1226287"/>
              <a:gd name="connsiteY28" fmla="*/ 1221478 h 1221478"/>
              <a:gd name="connsiteX29" fmla="*/ 542324 w 1226287"/>
              <a:gd name="connsiteY29" fmla="*/ 1217152 h 1221478"/>
              <a:gd name="connsiteX30" fmla="*/ 430800 w 1226287"/>
              <a:gd name="connsiteY30" fmla="*/ 28205 h 1221478"/>
              <a:gd name="connsiteX31" fmla="*/ 476519 w 1226287"/>
              <a:gd name="connsiteY31" fmla="*/ 14595 h 1221478"/>
              <a:gd name="connsiteX32" fmla="*/ 476519 w 1226287"/>
              <a:gd name="connsiteY32" fmla="*/ 1206867 h 1221478"/>
              <a:gd name="connsiteX33" fmla="*/ 430800 w 1226287"/>
              <a:gd name="connsiteY33" fmla="*/ 1193378 h 1221478"/>
              <a:gd name="connsiteX34" fmla="*/ 30423 w 1226287"/>
              <a:gd name="connsiteY34" fmla="*/ 428851 h 1221478"/>
              <a:gd name="connsiteX35" fmla="*/ 30423 w 1226287"/>
              <a:gd name="connsiteY35" fmla="*/ 792632 h 1221478"/>
              <a:gd name="connsiteX36" fmla="*/ 11368 w 1226287"/>
              <a:gd name="connsiteY36" fmla="*/ 728622 h 1221478"/>
              <a:gd name="connsiteX37" fmla="*/ 11082 w 1226287"/>
              <a:gd name="connsiteY37" fmla="*/ 494408 h 1221478"/>
              <a:gd name="connsiteX38" fmla="*/ 319276 w 1226287"/>
              <a:gd name="connsiteY38" fmla="*/ 75774 h 1221478"/>
              <a:gd name="connsiteX39" fmla="*/ 364995 w 1226287"/>
              <a:gd name="connsiteY39" fmla="*/ 51644 h 1221478"/>
              <a:gd name="connsiteX40" fmla="*/ 364995 w 1226287"/>
              <a:gd name="connsiteY40" fmla="*/ 1169804 h 1221478"/>
              <a:gd name="connsiteX41" fmla="*/ 319276 w 1226287"/>
              <a:gd name="connsiteY41" fmla="*/ 1145816 h 1221478"/>
              <a:gd name="connsiteX42" fmla="*/ 141947 w 1226287"/>
              <a:gd name="connsiteY42" fmla="*/ 223295 h 1221478"/>
              <a:gd name="connsiteX43" fmla="*/ 141947 w 1226287"/>
              <a:gd name="connsiteY43" fmla="*/ 998257 h 1221478"/>
              <a:gd name="connsiteX44" fmla="*/ 101430 w 1226287"/>
              <a:gd name="connsiteY44" fmla="*/ 948778 h 1221478"/>
              <a:gd name="connsiteX45" fmla="*/ 96228 w 1226287"/>
              <a:gd name="connsiteY45" fmla="*/ 938923 h 1221478"/>
              <a:gd name="connsiteX46" fmla="*/ 96228 w 1226287"/>
              <a:gd name="connsiteY46" fmla="*/ 282376 h 1221478"/>
              <a:gd name="connsiteX47" fmla="*/ 100605 w 1226287"/>
              <a:gd name="connsiteY47" fmla="*/ 274033 h 1221478"/>
              <a:gd name="connsiteX48" fmla="*/ 207752 w 1226287"/>
              <a:gd name="connsiteY48" fmla="*/ 154253 h 1221478"/>
              <a:gd name="connsiteX49" fmla="*/ 253471 w 1226287"/>
              <a:gd name="connsiteY49" fmla="*/ 116815 h 1221478"/>
              <a:gd name="connsiteX50" fmla="*/ 253471 w 1226287"/>
              <a:gd name="connsiteY50" fmla="*/ 1104638 h 1221478"/>
              <a:gd name="connsiteX51" fmla="*/ 207752 w 1226287"/>
              <a:gd name="connsiteY51" fmla="*/ 1067386 h 122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26287" h="1221478">
                <a:moveTo>
                  <a:pt x="1211468" y="481341"/>
                </a:moveTo>
                <a:lnTo>
                  <a:pt x="1214920" y="492938"/>
                </a:lnTo>
                <a:cubicBezTo>
                  <a:pt x="1229980" y="570216"/>
                  <a:pt x="1230078" y="649837"/>
                  <a:pt x="1215206" y="727152"/>
                </a:cubicBezTo>
                <a:lnTo>
                  <a:pt x="1211468" y="739823"/>
                </a:lnTo>
                <a:close/>
                <a:moveTo>
                  <a:pt x="1099944" y="242356"/>
                </a:moveTo>
                <a:lnTo>
                  <a:pt x="1124859" y="272782"/>
                </a:lnTo>
                <a:lnTo>
                  <a:pt x="1145663" y="312199"/>
                </a:lnTo>
                <a:lnTo>
                  <a:pt x="1145663" y="909446"/>
                </a:lnTo>
                <a:lnTo>
                  <a:pt x="1125683" y="947527"/>
                </a:lnTo>
                <a:lnTo>
                  <a:pt x="1099944" y="979116"/>
                </a:lnTo>
                <a:close/>
                <a:moveTo>
                  <a:pt x="988420" y="129635"/>
                </a:moveTo>
                <a:lnTo>
                  <a:pt x="1034139" y="166887"/>
                </a:lnTo>
                <a:lnTo>
                  <a:pt x="1034139" y="1054530"/>
                </a:lnTo>
                <a:lnTo>
                  <a:pt x="988420" y="1091968"/>
                </a:lnTo>
                <a:close/>
                <a:moveTo>
                  <a:pt x="876896" y="59943"/>
                </a:moveTo>
                <a:lnTo>
                  <a:pt x="922615" y="83930"/>
                </a:lnTo>
                <a:lnTo>
                  <a:pt x="922615" y="1137551"/>
                </a:lnTo>
                <a:lnTo>
                  <a:pt x="876896" y="1161681"/>
                </a:lnTo>
                <a:close/>
                <a:moveTo>
                  <a:pt x="765372" y="19296"/>
                </a:moveTo>
                <a:lnTo>
                  <a:pt x="811091" y="32785"/>
                </a:lnTo>
                <a:lnTo>
                  <a:pt x="811091" y="1188710"/>
                </a:lnTo>
                <a:lnTo>
                  <a:pt x="765372" y="1202320"/>
                </a:lnTo>
                <a:close/>
                <a:moveTo>
                  <a:pt x="653848" y="1559"/>
                </a:moveTo>
                <a:lnTo>
                  <a:pt x="699567" y="5884"/>
                </a:lnTo>
                <a:lnTo>
                  <a:pt x="699567" y="1215606"/>
                </a:lnTo>
                <a:lnTo>
                  <a:pt x="653848" y="1220044"/>
                </a:lnTo>
                <a:close/>
                <a:moveTo>
                  <a:pt x="542324" y="4439"/>
                </a:moveTo>
                <a:lnTo>
                  <a:pt x="588043" y="0"/>
                </a:lnTo>
                <a:lnTo>
                  <a:pt x="588043" y="1221478"/>
                </a:lnTo>
                <a:lnTo>
                  <a:pt x="542324" y="1217152"/>
                </a:lnTo>
                <a:close/>
                <a:moveTo>
                  <a:pt x="430800" y="28205"/>
                </a:moveTo>
                <a:lnTo>
                  <a:pt x="476519" y="14595"/>
                </a:lnTo>
                <a:lnTo>
                  <a:pt x="476519" y="1206867"/>
                </a:lnTo>
                <a:lnTo>
                  <a:pt x="430800" y="1193378"/>
                </a:lnTo>
                <a:close/>
                <a:moveTo>
                  <a:pt x="30423" y="428851"/>
                </a:moveTo>
                <a:lnTo>
                  <a:pt x="30423" y="792632"/>
                </a:lnTo>
                <a:lnTo>
                  <a:pt x="11368" y="728622"/>
                </a:lnTo>
                <a:cubicBezTo>
                  <a:pt x="-3692" y="651344"/>
                  <a:pt x="-3789" y="571723"/>
                  <a:pt x="11082" y="494408"/>
                </a:cubicBezTo>
                <a:close/>
                <a:moveTo>
                  <a:pt x="319276" y="75774"/>
                </a:moveTo>
                <a:lnTo>
                  <a:pt x="364995" y="51644"/>
                </a:lnTo>
                <a:lnTo>
                  <a:pt x="364995" y="1169804"/>
                </a:lnTo>
                <a:lnTo>
                  <a:pt x="319276" y="1145816"/>
                </a:lnTo>
                <a:close/>
                <a:moveTo>
                  <a:pt x="141947" y="223295"/>
                </a:moveTo>
                <a:lnTo>
                  <a:pt x="141947" y="998257"/>
                </a:lnTo>
                <a:lnTo>
                  <a:pt x="101430" y="948778"/>
                </a:lnTo>
                <a:lnTo>
                  <a:pt x="96228" y="938923"/>
                </a:lnTo>
                <a:lnTo>
                  <a:pt x="96228" y="282376"/>
                </a:lnTo>
                <a:lnTo>
                  <a:pt x="100605" y="274033"/>
                </a:lnTo>
                <a:close/>
                <a:moveTo>
                  <a:pt x="207752" y="154253"/>
                </a:moveTo>
                <a:lnTo>
                  <a:pt x="253471" y="116815"/>
                </a:lnTo>
                <a:lnTo>
                  <a:pt x="253471" y="1104638"/>
                </a:lnTo>
                <a:lnTo>
                  <a:pt x="207752" y="106738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B64DFD69-7FFD-9068-3E77-A0C926EA18F9}"/>
              </a:ext>
            </a:extLst>
          </p:cNvPr>
          <p:cNvSpPr/>
          <p:nvPr userDrawn="1"/>
        </p:nvSpPr>
        <p:spPr>
          <a:xfrm rot="19655906">
            <a:off x="8061371" y="3858947"/>
            <a:ext cx="930657" cy="802290"/>
          </a:xfrm>
          <a:prstGeom prst="triangl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8A073B54-D4A4-00EE-2239-AF4DB2A4601A}"/>
              </a:ext>
            </a:extLst>
          </p:cNvPr>
          <p:cNvSpPr/>
          <p:nvPr userDrawn="1"/>
        </p:nvSpPr>
        <p:spPr>
          <a:xfrm rot="5400000">
            <a:off x="8367547" y="2567551"/>
            <a:ext cx="2562446" cy="2209006"/>
          </a:xfrm>
          <a:prstGeom prst="hexagon">
            <a:avLst/>
          </a:prstGeom>
          <a:noFill/>
          <a:ln>
            <a:solidFill>
              <a:srgbClr val="F2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D8D9FC7F-F0BC-697C-B084-96201A94B177}"/>
              </a:ext>
            </a:extLst>
          </p:cNvPr>
          <p:cNvSpPr/>
          <p:nvPr userDrawn="1"/>
        </p:nvSpPr>
        <p:spPr>
          <a:xfrm rot="5400000">
            <a:off x="8965596" y="3083111"/>
            <a:ext cx="1366348" cy="1177886"/>
          </a:xfrm>
          <a:prstGeom prst="hexagon">
            <a:avLst/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8D4000-4F32-EF7D-D2E2-5199BD4BDAB9}"/>
              </a:ext>
            </a:extLst>
          </p:cNvPr>
          <p:cNvGrpSpPr/>
          <p:nvPr userDrawn="1"/>
        </p:nvGrpSpPr>
        <p:grpSpPr>
          <a:xfrm>
            <a:off x="8468646" y="2230336"/>
            <a:ext cx="381000" cy="965200"/>
            <a:chOff x="5715000" y="1168400"/>
            <a:chExt cx="381000" cy="965200"/>
          </a:xfrm>
          <a:noFill/>
        </p:grpSpPr>
        <p:sp>
          <p:nvSpPr>
            <p:cNvPr id="58" name="Multiplication Sign 57">
              <a:extLst>
                <a:ext uri="{FF2B5EF4-FFF2-40B4-BE49-F238E27FC236}">
                  <a16:creationId xmlns:a16="http://schemas.microsoft.com/office/drawing/2014/main" id="{D4B82F21-F2DE-86E0-06C9-0EF48370AC9F}"/>
                </a:ext>
              </a:extLst>
            </p:cNvPr>
            <p:cNvSpPr/>
            <p:nvPr/>
          </p:nvSpPr>
          <p:spPr>
            <a:xfrm>
              <a:off x="5715000" y="1168400"/>
              <a:ext cx="381000" cy="381000"/>
            </a:xfrm>
            <a:prstGeom prst="mathMultipl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122E5D5E-3F62-E7A8-BBFE-281A63E5E249}"/>
                </a:ext>
              </a:extLst>
            </p:cNvPr>
            <p:cNvSpPr/>
            <p:nvPr/>
          </p:nvSpPr>
          <p:spPr>
            <a:xfrm>
              <a:off x="5715000" y="1460500"/>
              <a:ext cx="381000" cy="381000"/>
            </a:xfrm>
            <a:prstGeom prst="mathMultipl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ultiplication Sign 59">
              <a:extLst>
                <a:ext uri="{FF2B5EF4-FFF2-40B4-BE49-F238E27FC236}">
                  <a16:creationId xmlns:a16="http://schemas.microsoft.com/office/drawing/2014/main" id="{7C2098E3-7480-ECAD-FEBC-9F2AA90258B1}"/>
                </a:ext>
              </a:extLst>
            </p:cNvPr>
            <p:cNvSpPr/>
            <p:nvPr/>
          </p:nvSpPr>
          <p:spPr>
            <a:xfrm>
              <a:off x="5715000" y="1752600"/>
              <a:ext cx="381000" cy="381000"/>
            </a:xfrm>
            <a:prstGeom prst="mathMultipl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551A13DE-2CCF-4589-6913-964F903CBD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1234" y="1428664"/>
            <a:ext cx="2209004" cy="3524612"/>
          </a:xfrm>
          <a:custGeom>
            <a:avLst/>
            <a:gdLst>
              <a:gd name="connsiteX0" fmla="*/ 1104502 w 2209004"/>
              <a:gd name="connsiteY0" fmla="*/ 0 h 3524612"/>
              <a:gd name="connsiteX1" fmla="*/ 2209004 w 2209004"/>
              <a:gd name="connsiteY1" fmla="*/ 552252 h 3524612"/>
              <a:gd name="connsiteX2" fmla="*/ 2209004 w 2209004"/>
              <a:gd name="connsiteY2" fmla="*/ 2972361 h 3524612"/>
              <a:gd name="connsiteX3" fmla="*/ 1104502 w 2209004"/>
              <a:gd name="connsiteY3" fmla="*/ 3524612 h 3524612"/>
              <a:gd name="connsiteX4" fmla="*/ 0 w 2209004"/>
              <a:gd name="connsiteY4" fmla="*/ 2972361 h 3524612"/>
              <a:gd name="connsiteX5" fmla="*/ 0 w 2209004"/>
              <a:gd name="connsiteY5" fmla="*/ 552252 h 352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004" h="3524612">
                <a:moveTo>
                  <a:pt x="1104502" y="0"/>
                </a:moveTo>
                <a:lnTo>
                  <a:pt x="2209004" y="552252"/>
                </a:lnTo>
                <a:lnTo>
                  <a:pt x="2209004" y="2972361"/>
                </a:lnTo>
                <a:lnTo>
                  <a:pt x="1104502" y="3524612"/>
                </a:lnTo>
                <a:lnTo>
                  <a:pt x="0" y="2972361"/>
                </a:lnTo>
                <a:lnTo>
                  <a:pt x="0" y="55225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D52E3592-3C97-6F4C-6264-4CF29A274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4268" y="1428664"/>
            <a:ext cx="2209004" cy="3524612"/>
          </a:xfrm>
          <a:custGeom>
            <a:avLst/>
            <a:gdLst>
              <a:gd name="connsiteX0" fmla="*/ 1104502 w 2209004"/>
              <a:gd name="connsiteY0" fmla="*/ 0 h 3524612"/>
              <a:gd name="connsiteX1" fmla="*/ 2209004 w 2209004"/>
              <a:gd name="connsiteY1" fmla="*/ 552252 h 3524612"/>
              <a:gd name="connsiteX2" fmla="*/ 2209004 w 2209004"/>
              <a:gd name="connsiteY2" fmla="*/ 2972361 h 3524612"/>
              <a:gd name="connsiteX3" fmla="*/ 1104502 w 2209004"/>
              <a:gd name="connsiteY3" fmla="*/ 3524612 h 3524612"/>
              <a:gd name="connsiteX4" fmla="*/ 0 w 2209004"/>
              <a:gd name="connsiteY4" fmla="*/ 2972361 h 3524612"/>
              <a:gd name="connsiteX5" fmla="*/ 0 w 2209004"/>
              <a:gd name="connsiteY5" fmla="*/ 552252 h 352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004" h="3524612">
                <a:moveTo>
                  <a:pt x="1104502" y="0"/>
                </a:moveTo>
                <a:lnTo>
                  <a:pt x="2209004" y="552252"/>
                </a:lnTo>
                <a:lnTo>
                  <a:pt x="2209004" y="2972361"/>
                </a:lnTo>
                <a:lnTo>
                  <a:pt x="1104502" y="3524612"/>
                </a:lnTo>
                <a:lnTo>
                  <a:pt x="0" y="2972361"/>
                </a:lnTo>
                <a:lnTo>
                  <a:pt x="0" y="55225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B11155BA-A818-FB78-2482-7560AF397A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86375" y="1428664"/>
            <a:ext cx="2209004" cy="3524612"/>
          </a:xfrm>
          <a:custGeom>
            <a:avLst/>
            <a:gdLst>
              <a:gd name="connsiteX0" fmla="*/ 1104502 w 2209004"/>
              <a:gd name="connsiteY0" fmla="*/ 0 h 3524612"/>
              <a:gd name="connsiteX1" fmla="*/ 2209004 w 2209004"/>
              <a:gd name="connsiteY1" fmla="*/ 552252 h 3524612"/>
              <a:gd name="connsiteX2" fmla="*/ 2209004 w 2209004"/>
              <a:gd name="connsiteY2" fmla="*/ 2972361 h 3524612"/>
              <a:gd name="connsiteX3" fmla="*/ 1104502 w 2209004"/>
              <a:gd name="connsiteY3" fmla="*/ 3524612 h 3524612"/>
              <a:gd name="connsiteX4" fmla="*/ 0 w 2209004"/>
              <a:gd name="connsiteY4" fmla="*/ 2972361 h 3524612"/>
              <a:gd name="connsiteX5" fmla="*/ 0 w 2209004"/>
              <a:gd name="connsiteY5" fmla="*/ 552252 h 352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004" h="3524612">
                <a:moveTo>
                  <a:pt x="1104502" y="0"/>
                </a:moveTo>
                <a:lnTo>
                  <a:pt x="2209004" y="552252"/>
                </a:lnTo>
                <a:lnTo>
                  <a:pt x="2209004" y="2972361"/>
                </a:lnTo>
                <a:lnTo>
                  <a:pt x="1104502" y="3524612"/>
                </a:lnTo>
                <a:lnTo>
                  <a:pt x="0" y="2972361"/>
                </a:lnTo>
                <a:lnTo>
                  <a:pt x="0" y="55225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86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D03B4771-9D42-482F-2692-A9FB1A994E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6431" y="2383425"/>
            <a:ext cx="2026946" cy="2026946"/>
          </a:xfrm>
          <a:custGeom>
            <a:avLst/>
            <a:gdLst>
              <a:gd name="connsiteX0" fmla="*/ 1013473 w 2026946"/>
              <a:gd name="connsiteY0" fmla="*/ 0 h 2026946"/>
              <a:gd name="connsiteX1" fmla="*/ 2026946 w 2026946"/>
              <a:gd name="connsiteY1" fmla="*/ 1013473 h 2026946"/>
              <a:gd name="connsiteX2" fmla="*/ 1013473 w 2026946"/>
              <a:gd name="connsiteY2" fmla="*/ 2026946 h 2026946"/>
              <a:gd name="connsiteX3" fmla="*/ 0 w 2026946"/>
              <a:gd name="connsiteY3" fmla="*/ 1013473 h 2026946"/>
              <a:gd name="connsiteX4" fmla="*/ 1013473 w 2026946"/>
              <a:gd name="connsiteY4" fmla="*/ 0 h 202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946" h="2026946">
                <a:moveTo>
                  <a:pt x="1013473" y="0"/>
                </a:moveTo>
                <a:cubicBezTo>
                  <a:pt x="1573199" y="0"/>
                  <a:pt x="2026946" y="453747"/>
                  <a:pt x="2026946" y="1013473"/>
                </a:cubicBezTo>
                <a:cubicBezTo>
                  <a:pt x="2026946" y="1573199"/>
                  <a:pt x="1573199" y="2026946"/>
                  <a:pt x="1013473" y="2026946"/>
                </a:cubicBezTo>
                <a:cubicBezTo>
                  <a:pt x="453747" y="2026946"/>
                  <a:pt x="0" y="1573199"/>
                  <a:pt x="0" y="1013473"/>
                </a:cubicBezTo>
                <a:cubicBezTo>
                  <a:pt x="0" y="453747"/>
                  <a:pt x="453747" y="0"/>
                  <a:pt x="1013473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DC6A67C-4C4B-5B35-D545-740C32BD8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3277" y="2383425"/>
            <a:ext cx="2026946" cy="2026946"/>
          </a:xfrm>
          <a:custGeom>
            <a:avLst/>
            <a:gdLst>
              <a:gd name="connsiteX0" fmla="*/ 1013473 w 2026946"/>
              <a:gd name="connsiteY0" fmla="*/ 0 h 2026946"/>
              <a:gd name="connsiteX1" fmla="*/ 2026946 w 2026946"/>
              <a:gd name="connsiteY1" fmla="*/ 1013473 h 2026946"/>
              <a:gd name="connsiteX2" fmla="*/ 1013473 w 2026946"/>
              <a:gd name="connsiteY2" fmla="*/ 2026946 h 2026946"/>
              <a:gd name="connsiteX3" fmla="*/ 0 w 2026946"/>
              <a:gd name="connsiteY3" fmla="*/ 1013473 h 2026946"/>
              <a:gd name="connsiteX4" fmla="*/ 1013473 w 2026946"/>
              <a:gd name="connsiteY4" fmla="*/ 0 h 202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946" h="2026946">
                <a:moveTo>
                  <a:pt x="1013473" y="0"/>
                </a:moveTo>
                <a:cubicBezTo>
                  <a:pt x="1573199" y="0"/>
                  <a:pt x="2026946" y="453747"/>
                  <a:pt x="2026946" y="1013473"/>
                </a:cubicBezTo>
                <a:cubicBezTo>
                  <a:pt x="2026946" y="1573199"/>
                  <a:pt x="1573199" y="2026946"/>
                  <a:pt x="1013473" y="2026946"/>
                </a:cubicBezTo>
                <a:cubicBezTo>
                  <a:pt x="453747" y="2026946"/>
                  <a:pt x="0" y="1573199"/>
                  <a:pt x="0" y="1013473"/>
                </a:cubicBezTo>
                <a:cubicBezTo>
                  <a:pt x="0" y="453747"/>
                  <a:pt x="453747" y="0"/>
                  <a:pt x="1013473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AD2AAB3-E25D-0077-5E52-8B20FA4F6681}"/>
              </a:ext>
            </a:extLst>
          </p:cNvPr>
          <p:cNvSpPr/>
          <p:nvPr/>
        </p:nvSpPr>
        <p:spPr>
          <a:xfrm>
            <a:off x="786463" y="2183457"/>
            <a:ext cx="2426881" cy="2426881"/>
          </a:xfrm>
          <a:custGeom>
            <a:avLst/>
            <a:gdLst>
              <a:gd name="connsiteX0" fmla="*/ 189020 w 3390900"/>
              <a:gd name="connsiteY0" fmla="*/ 2022215 h 3390900"/>
              <a:gd name="connsiteX1" fmla="*/ 222894 w 3390900"/>
              <a:gd name="connsiteY1" fmla="*/ 2153957 h 3390900"/>
              <a:gd name="connsiteX2" fmla="*/ 1695450 w 3390900"/>
              <a:gd name="connsiteY2" fmla="*/ 3237326 h 3390900"/>
              <a:gd name="connsiteX3" fmla="*/ 1853098 w 3390900"/>
              <a:gd name="connsiteY3" fmla="*/ 3229366 h 3390900"/>
              <a:gd name="connsiteX4" fmla="*/ 1896925 w 3390900"/>
              <a:gd name="connsiteY4" fmla="*/ 3222677 h 3390900"/>
              <a:gd name="connsiteX5" fmla="*/ 1923246 w 3390900"/>
              <a:gd name="connsiteY5" fmla="*/ 3373837 h 3390900"/>
              <a:gd name="connsiteX6" fmla="*/ 1868800 w 3390900"/>
              <a:gd name="connsiteY6" fmla="*/ 3382147 h 3390900"/>
              <a:gd name="connsiteX7" fmla="*/ 1695450 w 3390900"/>
              <a:gd name="connsiteY7" fmla="*/ 3390900 h 3390900"/>
              <a:gd name="connsiteX8" fmla="*/ 76224 w 3390900"/>
              <a:gd name="connsiteY8" fmla="*/ 2199625 h 3390900"/>
              <a:gd name="connsiteX9" fmla="*/ 37396 w 3390900"/>
              <a:gd name="connsiteY9" fmla="*/ 2048616 h 3390900"/>
              <a:gd name="connsiteX10" fmla="*/ 3373837 w 3390900"/>
              <a:gd name="connsiteY10" fmla="*/ 1467654 h 3390900"/>
              <a:gd name="connsiteX11" fmla="*/ 3382147 w 3390900"/>
              <a:gd name="connsiteY11" fmla="*/ 1522100 h 3390900"/>
              <a:gd name="connsiteX12" fmla="*/ 3390900 w 3390900"/>
              <a:gd name="connsiteY12" fmla="*/ 1695450 h 3390900"/>
              <a:gd name="connsiteX13" fmla="*/ 2199625 w 3390900"/>
              <a:gd name="connsiteY13" fmla="*/ 3314676 h 3390900"/>
              <a:gd name="connsiteX14" fmla="*/ 2048617 w 3390900"/>
              <a:gd name="connsiteY14" fmla="*/ 3353504 h 3390900"/>
              <a:gd name="connsiteX15" fmla="*/ 2022215 w 3390900"/>
              <a:gd name="connsiteY15" fmla="*/ 3201881 h 3390900"/>
              <a:gd name="connsiteX16" fmla="*/ 2153957 w 3390900"/>
              <a:gd name="connsiteY16" fmla="*/ 3168007 h 3390900"/>
              <a:gd name="connsiteX17" fmla="*/ 3237326 w 3390900"/>
              <a:gd name="connsiteY17" fmla="*/ 1695450 h 3390900"/>
              <a:gd name="connsiteX18" fmla="*/ 3229366 w 3390900"/>
              <a:gd name="connsiteY18" fmla="*/ 1537802 h 3390900"/>
              <a:gd name="connsiteX19" fmla="*/ 3222677 w 3390900"/>
              <a:gd name="connsiteY19" fmla="*/ 1493975 h 3390900"/>
              <a:gd name="connsiteX20" fmla="*/ 1342284 w 3390900"/>
              <a:gd name="connsiteY20" fmla="*/ 37396 h 3390900"/>
              <a:gd name="connsiteX21" fmla="*/ 1368686 w 3390900"/>
              <a:gd name="connsiteY21" fmla="*/ 189019 h 3390900"/>
              <a:gd name="connsiteX22" fmla="*/ 1236943 w 3390900"/>
              <a:gd name="connsiteY22" fmla="*/ 222894 h 3390900"/>
              <a:gd name="connsiteX23" fmla="*/ 153574 w 3390900"/>
              <a:gd name="connsiteY23" fmla="*/ 1695450 h 3390900"/>
              <a:gd name="connsiteX24" fmla="*/ 161535 w 3390900"/>
              <a:gd name="connsiteY24" fmla="*/ 1853098 h 3390900"/>
              <a:gd name="connsiteX25" fmla="*/ 168224 w 3390900"/>
              <a:gd name="connsiteY25" fmla="*/ 1896925 h 3390900"/>
              <a:gd name="connsiteX26" fmla="*/ 17063 w 3390900"/>
              <a:gd name="connsiteY26" fmla="*/ 1923246 h 3390900"/>
              <a:gd name="connsiteX27" fmla="*/ 8754 w 3390900"/>
              <a:gd name="connsiteY27" fmla="*/ 1868800 h 3390900"/>
              <a:gd name="connsiteX28" fmla="*/ 0 w 3390900"/>
              <a:gd name="connsiteY28" fmla="*/ 1695450 h 3390900"/>
              <a:gd name="connsiteX29" fmla="*/ 1191275 w 3390900"/>
              <a:gd name="connsiteY29" fmla="*/ 76224 h 3390900"/>
              <a:gd name="connsiteX30" fmla="*/ 1695450 w 3390900"/>
              <a:gd name="connsiteY30" fmla="*/ 0 h 3390900"/>
              <a:gd name="connsiteX31" fmla="*/ 3314676 w 3390900"/>
              <a:gd name="connsiteY31" fmla="*/ 1191275 h 3390900"/>
              <a:gd name="connsiteX32" fmla="*/ 3353504 w 3390900"/>
              <a:gd name="connsiteY32" fmla="*/ 1342284 h 3390900"/>
              <a:gd name="connsiteX33" fmla="*/ 3201881 w 3390900"/>
              <a:gd name="connsiteY33" fmla="*/ 1368686 h 3390900"/>
              <a:gd name="connsiteX34" fmla="*/ 3168007 w 3390900"/>
              <a:gd name="connsiteY34" fmla="*/ 1236943 h 3390900"/>
              <a:gd name="connsiteX35" fmla="*/ 1695450 w 3390900"/>
              <a:gd name="connsiteY35" fmla="*/ 153574 h 3390900"/>
              <a:gd name="connsiteX36" fmla="*/ 1537802 w 3390900"/>
              <a:gd name="connsiteY36" fmla="*/ 161535 h 3390900"/>
              <a:gd name="connsiteX37" fmla="*/ 1493975 w 3390900"/>
              <a:gd name="connsiteY37" fmla="*/ 168223 h 3390900"/>
              <a:gd name="connsiteX38" fmla="*/ 1467654 w 3390900"/>
              <a:gd name="connsiteY38" fmla="*/ 17063 h 3390900"/>
              <a:gd name="connsiteX39" fmla="*/ 1522100 w 3390900"/>
              <a:gd name="connsiteY39" fmla="*/ 8754 h 3390900"/>
              <a:gd name="connsiteX40" fmla="*/ 1695450 w 3390900"/>
              <a:gd name="connsiteY40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0900" h="3390900">
                <a:moveTo>
                  <a:pt x="189020" y="2022215"/>
                </a:moveTo>
                <a:lnTo>
                  <a:pt x="222894" y="2153957"/>
                </a:lnTo>
                <a:cubicBezTo>
                  <a:pt x="418113" y="2781607"/>
                  <a:pt x="1003562" y="3237326"/>
                  <a:pt x="1695450" y="3237326"/>
                </a:cubicBezTo>
                <a:cubicBezTo>
                  <a:pt x="1748673" y="3237326"/>
                  <a:pt x="1801265" y="3234630"/>
                  <a:pt x="1853098" y="3229366"/>
                </a:cubicBezTo>
                <a:lnTo>
                  <a:pt x="1896925" y="3222677"/>
                </a:lnTo>
                <a:lnTo>
                  <a:pt x="1923246" y="3373837"/>
                </a:lnTo>
                <a:lnTo>
                  <a:pt x="1868800" y="3382147"/>
                </a:lnTo>
                <a:cubicBezTo>
                  <a:pt x="1811804" y="3387935"/>
                  <a:pt x="1753974" y="3390900"/>
                  <a:pt x="1695450" y="3390900"/>
                </a:cubicBezTo>
                <a:cubicBezTo>
                  <a:pt x="934649" y="3390900"/>
                  <a:pt x="290888" y="2889790"/>
                  <a:pt x="76224" y="2199625"/>
                </a:cubicBezTo>
                <a:lnTo>
                  <a:pt x="37396" y="2048616"/>
                </a:lnTo>
                <a:close/>
                <a:moveTo>
                  <a:pt x="3373837" y="1467654"/>
                </a:moveTo>
                <a:lnTo>
                  <a:pt x="3382147" y="1522100"/>
                </a:lnTo>
                <a:cubicBezTo>
                  <a:pt x="3387935" y="1579096"/>
                  <a:pt x="3390900" y="1636927"/>
                  <a:pt x="3390900" y="1695450"/>
                </a:cubicBezTo>
                <a:cubicBezTo>
                  <a:pt x="3390900" y="2456252"/>
                  <a:pt x="2889789" y="3100013"/>
                  <a:pt x="2199625" y="3314676"/>
                </a:cubicBezTo>
                <a:lnTo>
                  <a:pt x="2048617" y="3353504"/>
                </a:lnTo>
                <a:lnTo>
                  <a:pt x="2022215" y="3201881"/>
                </a:lnTo>
                <a:lnTo>
                  <a:pt x="2153957" y="3168007"/>
                </a:lnTo>
                <a:cubicBezTo>
                  <a:pt x="2781607" y="2972787"/>
                  <a:pt x="3237326" y="2387339"/>
                  <a:pt x="3237326" y="1695450"/>
                </a:cubicBezTo>
                <a:cubicBezTo>
                  <a:pt x="3237326" y="1642228"/>
                  <a:pt x="3234630" y="1589636"/>
                  <a:pt x="3229366" y="1537802"/>
                </a:cubicBezTo>
                <a:lnTo>
                  <a:pt x="3222677" y="1493975"/>
                </a:lnTo>
                <a:close/>
                <a:moveTo>
                  <a:pt x="1342284" y="37396"/>
                </a:moveTo>
                <a:lnTo>
                  <a:pt x="1368686" y="189019"/>
                </a:lnTo>
                <a:lnTo>
                  <a:pt x="1236943" y="222894"/>
                </a:lnTo>
                <a:cubicBezTo>
                  <a:pt x="609294" y="418113"/>
                  <a:pt x="153574" y="1003562"/>
                  <a:pt x="153574" y="1695450"/>
                </a:cubicBezTo>
                <a:cubicBezTo>
                  <a:pt x="153574" y="1748672"/>
                  <a:pt x="156271" y="1801265"/>
                  <a:pt x="161535" y="1853098"/>
                </a:cubicBezTo>
                <a:lnTo>
                  <a:pt x="168224" y="1896925"/>
                </a:lnTo>
                <a:lnTo>
                  <a:pt x="17063" y="1923246"/>
                </a:lnTo>
                <a:lnTo>
                  <a:pt x="8754" y="1868800"/>
                </a:lnTo>
                <a:cubicBezTo>
                  <a:pt x="2965" y="1811804"/>
                  <a:pt x="0" y="1753973"/>
                  <a:pt x="0" y="1695450"/>
                </a:cubicBezTo>
                <a:cubicBezTo>
                  <a:pt x="0" y="934649"/>
                  <a:pt x="501111" y="290888"/>
                  <a:pt x="1191275" y="76224"/>
                </a:cubicBezTo>
                <a:close/>
                <a:moveTo>
                  <a:pt x="1695450" y="0"/>
                </a:moveTo>
                <a:cubicBezTo>
                  <a:pt x="2456252" y="0"/>
                  <a:pt x="3100013" y="501111"/>
                  <a:pt x="3314676" y="1191275"/>
                </a:cubicBezTo>
                <a:lnTo>
                  <a:pt x="3353504" y="1342284"/>
                </a:lnTo>
                <a:lnTo>
                  <a:pt x="3201881" y="1368686"/>
                </a:lnTo>
                <a:lnTo>
                  <a:pt x="3168007" y="1236943"/>
                </a:lnTo>
                <a:cubicBezTo>
                  <a:pt x="2972787" y="609294"/>
                  <a:pt x="2387339" y="153574"/>
                  <a:pt x="1695450" y="153574"/>
                </a:cubicBezTo>
                <a:cubicBezTo>
                  <a:pt x="1642228" y="153574"/>
                  <a:pt x="1589636" y="156271"/>
                  <a:pt x="1537802" y="161535"/>
                </a:cubicBezTo>
                <a:lnTo>
                  <a:pt x="1493975" y="168223"/>
                </a:lnTo>
                <a:lnTo>
                  <a:pt x="1467654" y="17063"/>
                </a:lnTo>
                <a:lnTo>
                  <a:pt x="1522100" y="8754"/>
                </a:lnTo>
                <a:cubicBezTo>
                  <a:pt x="1579096" y="2965"/>
                  <a:pt x="1636927" y="0"/>
                  <a:pt x="1695450" y="0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A2CF0C9-3326-E23E-0105-9360BF5F4CCA}"/>
              </a:ext>
            </a:extLst>
          </p:cNvPr>
          <p:cNvSpPr/>
          <p:nvPr/>
        </p:nvSpPr>
        <p:spPr>
          <a:xfrm>
            <a:off x="3813309" y="2183457"/>
            <a:ext cx="2426881" cy="2426881"/>
          </a:xfrm>
          <a:custGeom>
            <a:avLst/>
            <a:gdLst>
              <a:gd name="connsiteX0" fmla="*/ 189020 w 3390900"/>
              <a:gd name="connsiteY0" fmla="*/ 2022215 h 3390900"/>
              <a:gd name="connsiteX1" fmla="*/ 222894 w 3390900"/>
              <a:gd name="connsiteY1" fmla="*/ 2153957 h 3390900"/>
              <a:gd name="connsiteX2" fmla="*/ 1695450 w 3390900"/>
              <a:gd name="connsiteY2" fmla="*/ 3237326 h 3390900"/>
              <a:gd name="connsiteX3" fmla="*/ 1853098 w 3390900"/>
              <a:gd name="connsiteY3" fmla="*/ 3229366 h 3390900"/>
              <a:gd name="connsiteX4" fmla="*/ 1896925 w 3390900"/>
              <a:gd name="connsiteY4" fmla="*/ 3222677 h 3390900"/>
              <a:gd name="connsiteX5" fmla="*/ 1923246 w 3390900"/>
              <a:gd name="connsiteY5" fmla="*/ 3373837 h 3390900"/>
              <a:gd name="connsiteX6" fmla="*/ 1868800 w 3390900"/>
              <a:gd name="connsiteY6" fmla="*/ 3382147 h 3390900"/>
              <a:gd name="connsiteX7" fmla="*/ 1695450 w 3390900"/>
              <a:gd name="connsiteY7" fmla="*/ 3390900 h 3390900"/>
              <a:gd name="connsiteX8" fmla="*/ 76224 w 3390900"/>
              <a:gd name="connsiteY8" fmla="*/ 2199625 h 3390900"/>
              <a:gd name="connsiteX9" fmla="*/ 37396 w 3390900"/>
              <a:gd name="connsiteY9" fmla="*/ 2048616 h 3390900"/>
              <a:gd name="connsiteX10" fmla="*/ 3373837 w 3390900"/>
              <a:gd name="connsiteY10" fmla="*/ 1467654 h 3390900"/>
              <a:gd name="connsiteX11" fmla="*/ 3382147 w 3390900"/>
              <a:gd name="connsiteY11" fmla="*/ 1522100 h 3390900"/>
              <a:gd name="connsiteX12" fmla="*/ 3390900 w 3390900"/>
              <a:gd name="connsiteY12" fmla="*/ 1695450 h 3390900"/>
              <a:gd name="connsiteX13" fmla="*/ 2199625 w 3390900"/>
              <a:gd name="connsiteY13" fmla="*/ 3314676 h 3390900"/>
              <a:gd name="connsiteX14" fmla="*/ 2048617 w 3390900"/>
              <a:gd name="connsiteY14" fmla="*/ 3353504 h 3390900"/>
              <a:gd name="connsiteX15" fmla="*/ 2022215 w 3390900"/>
              <a:gd name="connsiteY15" fmla="*/ 3201881 h 3390900"/>
              <a:gd name="connsiteX16" fmla="*/ 2153957 w 3390900"/>
              <a:gd name="connsiteY16" fmla="*/ 3168007 h 3390900"/>
              <a:gd name="connsiteX17" fmla="*/ 3237326 w 3390900"/>
              <a:gd name="connsiteY17" fmla="*/ 1695450 h 3390900"/>
              <a:gd name="connsiteX18" fmla="*/ 3229366 w 3390900"/>
              <a:gd name="connsiteY18" fmla="*/ 1537802 h 3390900"/>
              <a:gd name="connsiteX19" fmla="*/ 3222677 w 3390900"/>
              <a:gd name="connsiteY19" fmla="*/ 1493975 h 3390900"/>
              <a:gd name="connsiteX20" fmla="*/ 1342284 w 3390900"/>
              <a:gd name="connsiteY20" fmla="*/ 37396 h 3390900"/>
              <a:gd name="connsiteX21" fmla="*/ 1368686 w 3390900"/>
              <a:gd name="connsiteY21" fmla="*/ 189019 h 3390900"/>
              <a:gd name="connsiteX22" fmla="*/ 1236943 w 3390900"/>
              <a:gd name="connsiteY22" fmla="*/ 222894 h 3390900"/>
              <a:gd name="connsiteX23" fmla="*/ 153574 w 3390900"/>
              <a:gd name="connsiteY23" fmla="*/ 1695450 h 3390900"/>
              <a:gd name="connsiteX24" fmla="*/ 161535 w 3390900"/>
              <a:gd name="connsiteY24" fmla="*/ 1853098 h 3390900"/>
              <a:gd name="connsiteX25" fmla="*/ 168224 w 3390900"/>
              <a:gd name="connsiteY25" fmla="*/ 1896925 h 3390900"/>
              <a:gd name="connsiteX26" fmla="*/ 17063 w 3390900"/>
              <a:gd name="connsiteY26" fmla="*/ 1923246 h 3390900"/>
              <a:gd name="connsiteX27" fmla="*/ 8754 w 3390900"/>
              <a:gd name="connsiteY27" fmla="*/ 1868800 h 3390900"/>
              <a:gd name="connsiteX28" fmla="*/ 0 w 3390900"/>
              <a:gd name="connsiteY28" fmla="*/ 1695450 h 3390900"/>
              <a:gd name="connsiteX29" fmla="*/ 1191275 w 3390900"/>
              <a:gd name="connsiteY29" fmla="*/ 76224 h 3390900"/>
              <a:gd name="connsiteX30" fmla="*/ 1695450 w 3390900"/>
              <a:gd name="connsiteY30" fmla="*/ 0 h 3390900"/>
              <a:gd name="connsiteX31" fmla="*/ 3314676 w 3390900"/>
              <a:gd name="connsiteY31" fmla="*/ 1191275 h 3390900"/>
              <a:gd name="connsiteX32" fmla="*/ 3353504 w 3390900"/>
              <a:gd name="connsiteY32" fmla="*/ 1342284 h 3390900"/>
              <a:gd name="connsiteX33" fmla="*/ 3201881 w 3390900"/>
              <a:gd name="connsiteY33" fmla="*/ 1368686 h 3390900"/>
              <a:gd name="connsiteX34" fmla="*/ 3168007 w 3390900"/>
              <a:gd name="connsiteY34" fmla="*/ 1236943 h 3390900"/>
              <a:gd name="connsiteX35" fmla="*/ 1695450 w 3390900"/>
              <a:gd name="connsiteY35" fmla="*/ 153574 h 3390900"/>
              <a:gd name="connsiteX36" fmla="*/ 1537802 w 3390900"/>
              <a:gd name="connsiteY36" fmla="*/ 161535 h 3390900"/>
              <a:gd name="connsiteX37" fmla="*/ 1493975 w 3390900"/>
              <a:gd name="connsiteY37" fmla="*/ 168223 h 3390900"/>
              <a:gd name="connsiteX38" fmla="*/ 1467654 w 3390900"/>
              <a:gd name="connsiteY38" fmla="*/ 17063 h 3390900"/>
              <a:gd name="connsiteX39" fmla="*/ 1522100 w 3390900"/>
              <a:gd name="connsiteY39" fmla="*/ 8754 h 3390900"/>
              <a:gd name="connsiteX40" fmla="*/ 1695450 w 3390900"/>
              <a:gd name="connsiteY40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0900" h="3390900">
                <a:moveTo>
                  <a:pt x="189020" y="2022215"/>
                </a:moveTo>
                <a:lnTo>
                  <a:pt x="222894" y="2153957"/>
                </a:lnTo>
                <a:cubicBezTo>
                  <a:pt x="418113" y="2781607"/>
                  <a:pt x="1003562" y="3237326"/>
                  <a:pt x="1695450" y="3237326"/>
                </a:cubicBezTo>
                <a:cubicBezTo>
                  <a:pt x="1748673" y="3237326"/>
                  <a:pt x="1801265" y="3234630"/>
                  <a:pt x="1853098" y="3229366"/>
                </a:cubicBezTo>
                <a:lnTo>
                  <a:pt x="1896925" y="3222677"/>
                </a:lnTo>
                <a:lnTo>
                  <a:pt x="1923246" y="3373837"/>
                </a:lnTo>
                <a:lnTo>
                  <a:pt x="1868800" y="3382147"/>
                </a:lnTo>
                <a:cubicBezTo>
                  <a:pt x="1811804" y="3387935"/>
                  <a:pt x="1753974" y="3390900"/>
                  <a:pt x="1695450" y="3390900"/>
                </a:cubicBezTo>
                <a:cubicBezTo>
                  <a:pt x="934649" y="3390900"/>
                  <a:pt x="290888" y="2889790"/>
                  <a:pt x="76224" y="2199625"/>
                </a:cubicBezTo>
                <a:lnTo>
                  <a:pt x="37396" y="2048616"/>
                </a:lnTo>
                <a:close/>
                <a:moveTo>
                  <a:pt x="3373837" y="1467654"/>
                </a:moveTo>
                <a:lnTo>
                  <a:pt x="3382147" y="1522100"/>
                </a:lnTo>
                <a:cubicBezTo>
                  <a:pt x="3387935" y="1579096"/>
                  <a:pt x="3390900" y="1636927"/>
                  <a:pt x="3390900" y="1695450"/>
                </a:cubicBezTo>
                <a:cubicBezTo>
                  <a:pt x="3390900" y="2456252"/>
                  <a:pt x="2889789" y="3100013"/>
                  <a:pt x="2199625" y="3314676"/>
                </a:cubicBezTo>
                <a:lnTo>
                  <a:pt x="2048617" y="3353504"/>
                </a:lnTo>
                <a:lnTo>
                  <a:pt x="2022215" y="3201881"/>
                </a:lnTo>
                <a:lnTo>
                  <a:pt x="2153957" y="3168007"/>
                </a:lnTo>
                <a:cubicBezTo>
                  <a:pt x="2781607" y="2972787"/>
                  <a:pt x="3237326" y="2387339"/>
                  <a:pt x="3237326" y="1695450"/>
                </a:cubicBezTo>
                <a:cubicBezTo>
                  <a:pt x="3237326" y="1642228"/>
                  <a:pt x="3234630" y="1589636"/>
                  <a:pt x="3229366" y="1537802"/>
                </a:cubicBezTo>
                <a:lnTo>
                  <a:pt x="3222677" y="1493975"/>
                </a:lnTo>
                <a:close/>
                <a:moveTo>
                  <a:pt x="1342284" y="37396"/>
                </a:moveTo>
                <a:lnTo>
                  <a:pt x="1368686" y="189019"/>
                </a:lnTo>
                <a:lnTo>
                  <a:pt x="1236943" y="222894"/>
                </a:lnTo>
                <a:cubicBezTo>
                  <a:pt x="609294" y="418113"/>
                  <a:pt x="153574" y="1003562"/>
                  <a:pt x="153574" y="1695450"/>
                </a:cubicBezTo>
                <a:cubicBezTo>
                  <a:pt x="153574" y="1748672"/>
                  <a:pt x="156271" y="1801265"/>
                  <a:pt x="161535" y="1853098"/>
                </a:cubicBezTo>
                <a:lnTo>
                  <a:pt x="168224" y="1896925"/>
                </a:lnTo>
                <a:lnTo>
                  <a:pt x="17063" y="1923246"/>
                </a:lnTo>
                <a:lnTo>
                  <a:pt x="8754" y="1868800"/>
                </a:lnTo>
                <a:cubicBezTo>
                  <a:pt x="2965" y="1811804"/>
                  <a:pt x="0" y="1753973"/>
                  <a:pt x="0" y="1695450"/>
                </a:cubicBezTo>
                <a:cubicBezTo>
                  <a:pt x="0" y="934649"/>
                  <a:pt x="501111" y="290888"/>
                  <a:pt x="1191275" y="76224"/>
                </a:cubicBezTo>
                <a:close/>
                <a:moveTo>
                  <a:pt x="1695450" y="0"/>
                </a:moveTo>
                <a:cubicBezTo>
                  <a:pt x="2456252" y="0"/>
                  <a:pt x="3100013" y="501111"/>
                  <a:pt x="3314676" y="1191275"/>
                </a:cubicBezTo>
                <a:lnTo>
                  <a:pt x="3353504" y="1342284"/>
                </a:lnTo>
                <a:lnTo>
                  <a:pt x="3201881" y="1368686"/>
                </a:lnTo>
                <a:lnTo>
                  <a:pt x="3168007" y="1236943"/>
                </a:lnTo>
                <a:cubicBezTo>
                  <a:pt x="2972787" y="609294"/>
                  <a:pt x="2387339" y="153574"/>
                  <a:pt x="1695450" y="153574"/>
                </a:cubicBezTo>
                <a:cubicBezTo>
                  <a:pt x="1642228" y="153574"/>
                  <a:pt x="1589636" y="156271"/>
                  <a:pt x="1537802" y="161535"/>
                </a:cubicBezTo>
                <a:lnTo>
                  <a:pt x="1493975" y="168223"/>
                </a:lnTo>
                <a:lnTo>
                  <a:pt x="1467654" y="17063"/>
                </a:lnTo>
                <a:lnTo>
                  <a:pt x="1522100" y="8754"/>
                </a:lnTo>
                <a:cubicBezTo>
                  <a:pt x="1579096" y="2965"/>
                  <a:pt x="1636927" y="0"/>
                  <a:pt x="1695450" y="0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E6DFE32-C779-E2D3-6718-F207827EECFF}"/>
              </a:ext>
            </a:extLst>
          </p:cNvPr>
          <p:cNvSpPr/>
          <p:nvPr/>
        </p:nvSpPr>
        <p:spPr>
          <a:xfrm>
            <a:off x="988828" y="4423144"/>
            <a:ext cx="1318437" cy="818707"/>
          </a:xfrm>
          <a:custGeom>
            <a:avLst/>
            <a:gdLst>
              <a:gd name="connsiteX0" fmla="*/ 308344 w 1318437"/>
              <a:gd name="connsiteY0" fmla="*/ 0 h 818707"/>
              <a:gd name="connsiteX1" fmla="*/ 308344 w 1318437"/>
              <a:gd name="connsiteY1" fmla="*/ 0 h 818707"/>
              <a:gd name="connsiteX2" fmla="*/ 63795 w 1318437"/>
              <a:gd name="connsiteY2" fmla="*/ 138223 h 818707"/>
              <a:gd name="connsiteX3" fmla="*/ 0 w 1318437"/>
              <a:gd name="connsiteY3" fmla="*/ 191386 h 818707"/>
              <a:gd name="connsiteX4" fmla="*/ 1318437 w 1318437"/>
              <a:gd name="connsiteY4" fmla="*/ 818707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437" h="818707">
                <a:moveTo>
                  <a:pt x="308344" y="0"/>
                </a:moveTo>
                <a:lnTo>
                  <a:pt x="308344" y="0"/>
                </a:lnTo>
                <a:lnTo>
                  <a:pt x="63795" y="138223"/>
                </a:lnTo>
                <a:lnTo>
                  <a:pt x="0" y="191386"/>
                </a:lnTo>
                <a:lnTo>
                  <a:pt x="1318437" y="818707"/>
                </a:lnTo>
              </a:path>
            </a:pathLst>
          </a:custGeom>
          <a:noFill/>
          <a:ln>
            <a:solidFill>
              <a:srgbClr val="F2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12068C-FAD5-CC5D-71F7-65444C4911BA}"/>
              </a:ext>
            </a:extLst>
          </p:cNvPr>
          <p:cNvSpPr/>
          <p:nvPr/>
        </p:nvSpPr>
        <p:spPr>
          <a:xfrm>
            <a:off x="2307265" y="5201553"/>
            <a:ext cx="106141" cy="106141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A8CEC2A-819E-50CF-72E7-EDC32A42E599}"/>
              </a:ext>
            </a:extLst>
          </p:cNvPr>
          <p:cNvSpPr/>
          <p:nvPr/>
        </p:nvSpPr>
        <p:spPr>
          <a:xfrm flipH="1" flipV="1">
            <a:off x="4797469" y="1630617"/>
            <a:ext cx="1318437" cy="818707"/>
          </a:xfrm>
          <a:custGeom>
            <a:avLst/>
            <a:gdLst>
              <a:gd name="connsiteX0" fmla="*/ 308344 w 1318437"/>
              <a:gd name="connsiteY0" fmla="*/ 0 h 818707"/>
              <a:gd name="connsiteX1" fmla="*/ 308344 w 1318437"/>
              <a:gd name="connsiteY1" fmla="*/ 0 h 818707"/>
              <a:gd name="connsiteX2" fmla="*/ 63795 w 1318437"/>
              <a:gd name="connsiteY2" fmla="*/ 138223 h 818707"/>
              <a:gd name="connsiteX3" fmla="*/ 0 w 1318437"/>
              <a:gd name="connsiteY3" fmla="*/ 191386 h 818707"/>
              <a:gd name="connsiteX4" fmla="*/ 1318437 w 1318437"/>
              <a:gd name="connsiteY4" fmla="*/ 818707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437" h="818707">
                <a:moveTo>
                  <a:pt x="308344" y="0"/>
                </a:moveTo>
                <a:lnTo>
                  <a:pt x="308344" y="0"/>
                </a:lnTo>
                <a:lnTo>
                  <a:pt x="63795" y="138223"/>
                </a:lnTo>
                <a:lnTo>
                  <a:pt x="0" y="191386"/>
                </a:lnTo>
                <a:lnTo>
                  <a:pt x="1318437" y="818707"/>
                </a:lnTo>
              </a:path>
            </a:pathLst>
          </a:custGeom>
          <a:noFill/>
          <a:ln>
            <a:solidFill>
              <a:srgbClr val="F2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2F75316-398E-D9C3-9A70-30F54751234D}"/>
              </a:ext>
            </a:extLst>
          </p:cNvPr>
          <p:cNvSpPr/>
          <p:nvPr/>
        </p:nvSpPr>
        <p:spPr>
          <a:xfrm flipH="1" flipV="1">
            <a:off x="4691328" y="1564774"/>
            <a:ext cx="106141" cy="106141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26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2921B8B7-E300-F4A5-965C-93CCFFE5F92B}"/>
              </a:ext>
            </a:extLst>
          </p:cNvPr>
          <p:cNvSpPr/>
          <p:nvPr/>
        </p:nvSpPr>
        <p:spPr>
          <a:xfrm>
            <a:off x="5856069" y="0"/>
            <a:ext cx="6335931" cy="6864773"/>
          </a:xfrm>
          <a:prstGeom prst="parallelogram">
            <a:avLst>
              <a:gd name="adj" fmla="val 3597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1D5EA6C-C91D-0FE5-00CD-29D19F191DCC}"/>
              </a:ext>
            </a:extLst>
          </p:cNvPr>
          <p:cNvSpPr/>
          <p:nvPr/>
        </p:nvSpPr>
        <p:spPr>
          <a:xfrm>
            <a:off x="5856069" y="-6773"/>
            <a:ext cx="6335931" cy="6864773"/>
          </a:xfrm>
          <a:prstGeom prst="parallelogram">
            <a:avLst>
              <a:gd name="adj" fmla="val 41203"/>
            </a:avLst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23F2640-87D9-B735-25AE-685A20D5BE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6069" y="0"/>
            <a:ext cx="6335931" cy="6864773"/>
          </a:xfrm>
          <a:custGeom>
            <a:avLst/>
            <a:gdLst>
              <a:gd name="connsiteX0" fmla="*/ 3020845 w 6335931"/>
              <a:gd name="connsiteY0" fmla="*/ 0 h 6864773"/>
              <a:gd name="connsiteX1" fmla="*/ 6335931 w 6335931"/>
              <a:gd name="connsiteY1" fmla="*/ 0 h 6864773"/>
              <a:gd name="connsiteX2" fmla="*/ 3315086 w 6335931"/>
              <a:gd name="connsiteY2" fmla="*/ 6864773 h 6864773"/>
              <a:gd name="connsiteX3" fmla="*/ 0 w 6335931"/>
              <a:gd name="connsiteY3" fmla="*/ 6864773 h 686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931" h="6864773">
                <a:moveTo>
                  <a:pt x="3020845" y="0"/>
                </a:moveTo>
                <a:lnTo>
                  <a:pt x="6335931" y="0"/>
                </a:lnTo>
                <a:lnTo>
                  <a:pt x="3315086" y="6864773"/>
                </a:lnTo>
                <a:lnTo>
                  <a:pt x="0" y="6864773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83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AFD8BA2-C844-752A-4E96-D6EA295B1D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92646" y="4107202"/>
            <a:ext cx="2324100" cy="1719537"/>
          </a:xfrm>
          <a:custGeom>
            <a:avLst/>
            <a:gdLst>
              <a:gd name="connsiteX0" fmla="*/ 146900 w 2324100"/>
              <a:gd name="connsiteY0" fmla="*/ 0 h 1719537"/>
              <a:gd name="connsiteX1" fmla="*/ 2177200 w 2324100"/>
              <a:gd name="connsiteY1" fmla="*/ 0 h 1719537"/>
              <a:gd name="connsiteX2" fmla="*/ 2324100 w 2324100"/>
              <a:gd name="connsiteY2" fmla="*/ 146900 h 1719537"/>
              <a:gd name="connsiteX3" fmla="*/ 2324100 w 2324100"/>
              <a:gd name="connsiteY3" fmla="*/ 1572637 h 1719537"/>
              <a:gd name="connsiteX4" fmla="*/ 2177200 w 2324100"/>
              <a:gd name="connsiteY4" fmla="*/ 1719537 h 1719537"/>
              <a:gd name="connsiteX5" fmla="*/ 146900 w 2324100"/>
              <a:gd name="connsiteY5" fmla="*/ 1719537 h 1719537"/>
              <a:gd name="connsiteX6" fmla="*/ 0 w 2324100"/>
              <a:gd name="connsiteY6" fmla="*/ 1572637 h 1719537"/>
              <a:gd name="connsiteX7" fmla="*/ 0 w 2324100"/>
              <a:gd name="connsiteY7" fmla="*/ 146900 h 1719537"/>
              <a:gd name="connsiteX8" fmla="*/ 146900 w 2324100"/>
              <a:gd name="connsiteY8" fmla="*/ 0 h 171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100" h="1719537">
                <a:moveTo>
                  <a:pt x="146900" y="0"/>
                </a:moveTo>
                <a:lnTo>
                  <a:pt x="2177200" y="0"/>
                </a:lnTo>
                <a:cubicBezTo>
                  <a:pt x="2258331" y="0"/>
                  <a:pt x="2324100" y="65769"/>
                  <a:pt x="2324100" y="146900"/>
                </a:cubicBezTo>
                <a:lnTo>
                  <a:pt x="2324100" y="1572637"/>
                </a:lnTo>
                <a:cubicBezTo>
                  <a:pt x="2324100" y="1653768"/>
                  <a:pt x="2258331" y="1719537"/>
                  <a:pt x="2177200" y="1719537"/>
                </a:cubicBezTo>
                <a:lnTo>
                  <a:pt x="146900" y="1719537"/>
                </a:lnTo>
                <a:cubicBezTo>
                  <a:pt x="65769" y="1719537"/>
                  <a:pt x="0" y="1653768"/>
                  <a:pt x="0" y="1572637"/>
                </a:cubicBezTo>
                <a:lnTo>
                  <a:pt x="0" y="146900"/>
                </a:lnTo>
                <a:cubicBezTo>
                  <a:pt x="0" y="65769"/>
                  <a:pt x="65769" y="0"/>
                  <a:pt x="146900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886F6C-3352-955B-208D-FF2DE3BDCB47}"/>
              </a:ext>
            </a:extLst>
          </p:cNvPr>
          <p:cNvSpPr/>
          <p:nvPr userDrawn="1"/>
        </p:nvSpPr>
        <p:spPr>
          <a:xfrm>
            <a:off x="6311900" y="1179437"/>
            <a:ext cx="4530652" cy="1128158"/>
          </a:xfrm>
          <a:prstGeom prst="roundRect">
            <a:avLst>
              <a:gd name="adj" fmla="val 23421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FFBA99-34B5-95B4-2E94-BD2D7F3163C9}"/>
              </a:ext>
            </a:extLst>
          </p:cNvPr>
          <p:cNvSpPr/>
          <p:nvPr userDrawn="1"/>
        </p:nvSpPr>
        <p:spPr>
          <a:xfrm>
            <a:off x="6311900" y="2979044"/>
            <a:ext cx="4530652" cy="1128158"/>
          </a:xfrm>
          <a:prstGeom prst="roundRect">
            <a:avLst>
              <a:gd name="adj" fmla="val 23421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2CE89B-77FB-5802-7BEC-78D9276105F4}"/>
              </a:ext>
            </a:extLst>
          </p:cNvPr>
          <p:cNvSpPr/>
          <p:nvPr userDrawn="1"/>
        </p:nvSpPr>
        <p:spPr>
          <a:xfrm>
            <a:off x="6311900" y="4778651"/>
            <a:ext cx="4530652" cy="1128158"/>
          </a:xfrm>
          <a:prstGeom prst="roundRect">
            <a:avLst>
              <a:gd name="adj" fmla="val 23421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68BE9A-BF20-789B-FCA5-80A6828D02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6772"/>
            <a:ext cx="12192000" cy="4548647"/>
          </a:xfrm>
          <a:custGeom>
            <a:avLst/>
            <a:gdLst>
              <a:gd name="connsiteX0" fmla="*/ 0 w 12192000"/>
              <a:gd name="connsiteY0" fmla="*/ 0 h 4548647"/>
              <a:gd name="connsiteX1" fmla="*/ 12192000 w 12192000"/>
              <a:gd name="connsiteY1" fmla="*/ 0 h 4548647"/>
              <a:gd name="connsiteX2" fmla="*/ 12192000 w 12192000"/>
              <a:gd name="connsiteY2" fmla="*/ 4548647 h 4548647"/>
              <a:gd name="connsiteX3" fmla="*/ 0 w 12192000"/>
              <a:gd name="connsiteY3" fmla="*/ 4548647 h 454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48647">
                <a:moveTo>
                  <a:pt x="0" y="0"/>
                </a:moveTo>
                <a:lnTo>
                  <a:pt x="12192000" y="0"/>
                </a:lnTo>
                <a:lnTo>
                  <a:pt x="12192000" y="4548647"/>
                </a:lnTo>
                <a:lnTo>
                  <a:pt x="0" y="4548647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AB8803-8E93-0324-203A-446C36AED9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8901" y="3598091"/>
            <a:ext cx="984179" cy="1633566"/>
          </a:xfrm>
          <a:custGeom>
            <a:avLst/>
            <a:gdLst>
              <a:gd name="connsiteX0" fmla="*/ 153876 w 984179"/>
              <a:gd name="connsiteY0" fmla="*/ 0 h 1633566"/>
              <a:gd name="connsiteX1" fmla="*/ 830303 w 984179"/>
              <a:gd name="connsiteY1" fmla="*/ 0 h 1633566"/>
              <a:gd name="connsiteX2" fmla="*/ 984179 w 984179"/>
              <a:gd name="connsiteY2" fmla="*/ 153876 h 1633566"/>
              <a:gd name="connsiteX3" fmla="*/ 984179 w 984179"/>
              <a:gd name="connsiteY3" fmla="*/ 1479690 h 1633566"/>
              <a:gd name="connsiteX4" fmla="*/ 830303 w 984179"/>
              <a:gd name="connsiteY4" fmla="*/ 1633566 h 1633566"/>
              <a:gd name="connsiteX5" fmla="*/ 153876 w 984179"/>
              <a:gd name="connsiteY5" fmla="*/ 1633566 h 1633566"/>
              <a:gd name="connsiteX6" fmla="*/ 0 w 984179"/>
              <a:gd name="connsiteY6" fmla="*/ 1479690 h 1633566"/>
              <a:gd name="connsiteX7" fmla="*/ 0 w 984179"/>
              <a:gd name="connsiteY7" fmla="*/ 153876 h 1633566"/>
              <a:gd name="connsiteX8" fmla="*/ 153876 w 984179"/>
              <a:gd name="connsiteY8" fmla="*/ 0 h 163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4179" h="1633566">
                <a:moveTo>
                  <a:pt x="153876" y="0"/>
                </a:moveTo>
                <a:lnTo>
                  <a:pt x="830303" y="0"/>
                </a:lnTo>
                <a:cubicBezTo>
                  <a:pt x="915286" y="0"/>
                  <a:pt x="984179" y="68893"/>
                  <a:pt x="984179" y="153876"/>
                </a:cubicBezTo>
                <a:lnTo>
                  <a:pt x="984179" y="1479690"/>
                </a:lnTo>
                <a:cubicBezTo>
                  <a:pt x="984179" y="1564673"/>
                  <a:pt x="915286" y="1633566"/>
                  <a:pt x="830303" y="1633566"/>
                </a:cubicBezTo>
                <a:lnTo>
                  <a:pt x="153876" y="1633566"/>
                </a:lnTo>
                <a:cubicBezTo>
                  <a:pt x="68893" y="1633566"/>
                  <a:pt x="0" y="1564673"/>
                  <a:pt x="0" y="1479690"/>
                </a:cubicBezTo>
                <a:lnTo>
                  <a:pt x="0" y="153876"/>
                </a:lnTo>
                <a:cubicBezTo>
                  <a:pt x="0" y="68893"/>
                  <a:pt x="68893" y="0"/>
                  <a:pt x="153876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6B6AE2E-33E2-BA02-F1C4-D1851799B6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9500" y="3598091"/>
            <a:ext cx="984179" cy="1633566"/>
          </a:xfrm>
          <a:custGeom>
            <a:avLst/>
            <a:gdLst>
              <a:gd name="connsiteX0" fmla="*/ 153876 w 984179"/>
              <a:gd name="connsiteY0" fmla="*/ 0 h 1633566"/>
              <a:gd name="connsiteX1" fmla="*/ 830303 w 984179"/>
              <a:gd name="connsiteY1" fmla="*/ 0 h 1633566"/>
              <a:gd name="connsiteX2" fmla="*/ 984179 w 984179"/>
              <a:gd name="connsiteY2" fmla="*/ 153876 h 1633566"/>
              <a:gd name="connsiteX3" fmla="*/ 984179 w 984179"/>
              <a:gd name="connsiteY3" fmla="*/ 1479690 h 1633566"/>
              <a:gd name="connsiteX4" fmla="*/ 830303 w 984179"/>
              <a:gd name="connsiteY4" fmla="*/ 1633566 h 1633566"/>
              <a:gd name="connsiteX5" fmla="*/ 153876 w 984179"/>
              <a:gd name="connsiteY5" fmla="*/ 1633566 h 1633566"/>
              <a:gd name="connsiteX6" fmla="*/ 0 w 984179"/>
              <a:gd name="connsiteY6" fmla="*/ 1479690 h 1633566"/>
              <a:gd name="connsiteX7" fmla="*/ 0 w 984179"/>
              <a:gd name="connsiteY7" fmla="*/ 153876 h 1633566"/>
              <a:gd name="connsiteX8" fmla="*/ 153876 w 984179"/>
              <a:gd name="connsiteY8" fmla="*/ 0 h 163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4179" h="1633566">
                <a:moveTo>
                  <a:pt x="153876" y="0"/>
                </a:moveTo>
                <a:lnTo>
                  <a:pt x="830303" y="0"/>
                </a:lnTo>
                <a:cubicBezTo>
                  <a:pt x="915286" y="0"/>
                  <a:pt x="984179" y="68893"/>
                  <a:pt x="984179" y="153876"/>
                </a:cubicBezTo>
                <a:lnTo>
                  <a:pt x="984179" y="1479690"/>
                </a:lnTo>
                <a:cubicBezTo>
                  <a:pt x="984179" y="1564673"/>
                  <a:pt x="915286" y="1633566"/>
                  <a:pt x="830303" y="1633566"/>
                </a:cubicBezTo>
                <a:lnTo>
                  <a:pt x="153876" y="1633566"/>
                </a:lnTo>
                <a:cubicBezTo>
                  <a:pt x="68893" y="1633566"/>
                  <a:pt x="0" y="1564673"/>
                  <a:pt x="0" y="1479690"/>
                </a:cubicBezTo>
                <a:lnTo>
                  <a:pt x="0" y="153876"/>
                </a:lnTo>
                <a:cubicBezTo>
                  <a:pt x="0" y="68893"/>
                  <a:pt x="68893" y="0"/>
                  <a:pt x="153876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B74594-24AD-201E-EA93-6A5618C2D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8302" y="3598091"/>
            <a:ext cx="984179" cy="1633566"/>
          </a:xfrm>
          <a:custGeom>
            <a:avLst/>
            <a:gdLst>
              <a:gd name="connsiteX0" fmla="*/ 153876 w 984179"/>
              <a:gd name="connsiteY0" fmla="*/ 0 h 1633566"/>
              <a:gd name="connsiteX1" fmla="*/ 830303 w 984179"/>
              <a:gd name="connsiteY1" fmla="*/ 0 h 1633566"/>
              <a:gd name="connsiteX2" fmla="*/ 984179 w 984179"/>
              <a:gd name="connsiteY2" fmla="*/ 153876 h 1633566"/>
              <a:gd name="connsiteX3" fmla="*/ 984179 w 984179"/>
              <a:gd name="connsiteY3" fmla="*/ 1479690 h 1633566"/>
              <a:gd name="connsiteX4" fmla="*/ 830303 w 984179"/>
              <a:gd name="connsiteY4" fmla="*/ 1633566 h 1633566"/>
              <a:gd name="connsiteX5" fmla="*/ 153876 w 984179"/>
              <a:gd name="connsiteY5" fmla="*/ 1633566 h 1633566"/>
              <a:gd name="connsiteX6" fmla="*/ 0 w 984179"/>
              <a:gd name="connsiteY6" fmla="*/ 1479690 h 1633566"/>
              <a:gd name="connsiteX7" fmla="*/ 0 w 984179"/>
              <a:gd name="connsiteY7" fmla="*/ 153876 h 1633566"/>
              <a:gd name="connsiteX8" fmla="*/ 153876 w 984179"/>
              <a:gd name="connsiteY8" fmla="*/ 0 h 163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4179" h="1633566">
                <a:moveTo>
                  <a:pt x="153876" y="0"/>
                </a:moveTo>
                <a:lnTo>
                  <a:pt x="830303" y="0"/>
                </a:lnTo>
                <a:cubicBezTo>
                  <a:pt x="915286" y="0"/>
                  <a:pt x="984179" y="68893"/>
                  <a:pt x="984179" y="153876"/>
                </a:cubicBezTo>
                <a:lnTo>
                  <a:pt x="984179" y="1479690"/>
                </a:lnTo>
                <a:cubicBezTo>
                  <a:pt x="984179" y="1564673"/>
                  <a:pt x="915286" y="1633566"/>
                  <a:pt x="830303" y="1633566"/>
                </a:cubicBezTo>
                <a:lnTo>
                  <a:pt x="153876" y="1633566"/>
                </a:lnTo>
                <a:cubicBezTo>
                  <a:pt x="68893" y="1633566"/>
                  <a:pt x="0" y="1564673"/>
                  <a:pt x="0" y="1479690"/>
                </a:cubicBezTo>
                <a:lnTo>
                  <a:pt x="0" y="153876"/>
                </a:lnTo>
                <a:cubicBezTo>
                  <a:pt x="0" y="68893"/>
                  <a:pt x="68893" y="0"/>
                  <a:pt x="153876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83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97789A-4925-7981-3CAB-5296108A08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37867" y="850902"/>
            <a:ext cx="4457700" cy="5156196"/>
          </a:xfrm>
          <a:custGeom>
            <a:avLst/>
            <a:gdLst>
              <a:gd name="connsiteX0" fmla="*/ 336601 w 4457700"/>
              <a:gd name="connsiteY0" fmla="*/ 0 h 5156196"/>
              <a:gd name="connsiteX1" fmla="*/ 4121099 w 4457700"/>
              <a:gd name="connsiteY1" fmla="*/ 0 h 5156196"/>
              <a:gd name="connsiteX2" fmla="*/ 4457700 w 4457700"/>
              <a:gd name="connsiteY2" fmla="*/ 336601 h 5156196"/>
              <a:gd name="connsiteX3" fmla="*/ 4457700 w 4457700"/>
              <a:gd name="connsiteY3" fmla="*/ 4819595 h 5156196"/>
              <a:gd name="connsiteX4" fmla="*/ 4121099 w 4457700"/>
              <a:gd name="connsiteY4" fmla="*/ 5156196 h 5156196"/>
              <a:gd name="connsiteX5" fmla="*/ 336601 w 4457700"/>
              <a:gd name="connsiteY5" fmla="*/ 5156196 h 5156196"/>
              <a:gd name="connsiteX6" fmla="*/ 0 w 4457700"/>
              <a:gd name="connsiteY6" fmla="*/ 4819595 h 5156196"/>
              <a:gd name="connsiteX7" fmla="*/ 0 w 4457700"/>
              <a:gd name="connsiteY7" fmla="*/ 336601 h 5156196"/>
              <a:gd name="connsiteX8" fmla="*/ 336601 w 4457700"/>
              <a:gd name="connsiteY8" fmla="*/ 0 h 515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7700" h="5156196">
                <a:moveTo>
                  <a:pt x="336601" y="0"/>
                </a:moveTo>
                <a:lnTo>
                  <a:pt x="4121099" y="0"/>
                </a:lnTo>
                <a:cubicBezTo>
                  <a:pt x="4306999" y="0"/>
                  <a:pt x="4457700" y="150701"/>
                  <a:pt x="4457700" y="336601"/>
                </a:cubicBezTo>
                <a:lnTo>
                  <a:pt x="4457700" y="4819595"/>
                </a:lnTo>
                <a:cubicBezTo>
                  <a:pt x="4457700" y="5005495"/>
                  <a:pt x="4306999" y="5156196"/>
                  <a:pt x="4121099" y="5156196"/>
                </a:cubicBezTo>
                <a:lnTo>
                  <a:pt x="336601" y="5156196"/>
                </a:lnTo>
                <a:cubicBezTo>
                  <a:pt x="150701" y="5156196"/>
                  <a:pt x="0" y="5005495"/>
                  <a:pt x="0" y="4819595"/>
                </a:cubicBezTo>
                <a:lnTo>
                  <a:pt x="0" y="336601"/>
                </a:lnTo>
                <a:cubicBezTo>
                  <a:pt x="0" y="150701"/>
                  <a:pt x="150701" y="0"/>
                  <a:pt x="336601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86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B725BC1-D55B-04D3-791B-116658D73589}"/>
              </a:ext>
            </a:extLst>
          </p:cNvPr>
          <p:cNvSpPr/>
          <p:nvPr/>
        </p:nvSpPr>
        <p:spPr>
          <a:xfrm>
            <a:off x="-25400" y="685800"/>
            <a:ext cx="6261100" cy="3670300"/>
          </a:xfrm>
          <a:custGeom>
            <a:avLst/>
            <a:gdLst>
              <a:gd name="connsiteX0" fmla="*/ 0 w 6261100"/>
              <a:gd name="connsiteY0" fmla="*/ 3340100 h 3670300"/>
              <a:gd name="connsiteX1" fmla="*/ 381000 w 6261100"/>
              <a:gd name="connsiteY1" fmla="*/ 3340100 h 3670300"/>
              <a:gd name="connsiteX2" fmla="*/ 508000 w 6261100"/>
              <a:gd name="connsiteY2" fmla="*/ 2882900 h 3670300"/>
              <a:gd name="connsiteX3" fmla="*/ 508000 w 6261100"/>
              <a:gd name="connsiteY3" fmla="*/ 3670300 h 3670300"/>
              <a:gd name="connsiteX4" fmla="*/ 660400 w 6261100"/>
              <a:gd name="connsiteY4" fmla="*/ 3009900 h 3670300"/>
              <a:gd name="connsiteX5" fmla="*/ 787400 w 6261100"/>
              <a:gd name="connsiteY5" fmla="*/ 3390900 h 3670300"/>
              <a:gd name="connsiteX6" fmla="*/ 2971800 w 6261100"/>
              <a:gd name="connsiteY6" fmla="*/ 0 h 3670300"/>
              <a:gd name="connsiteX7" fmla="*/ 2971800 w 6261100"/>
              <a:gd name="connsiteY7" fmla="*/ 3022600 h 3670300"/>
              <a:gd name="connsiteX8" fmla="*/ 5524500 w 6261100"/>
              <a:gd name="connsiteY8" fmla="*/ 203200 h 3670300"/>
              <a:gd name="connsiteX9" fmla="*/ 6261100 w 6261100"/>
              <a:gd name="connsiteY9" fmla="*/ 7620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61100" h="3670300">
                <a:moveTo>
                  <a:pt x="0" y="3340100"/>
                </a:moveTo>
                <a:lnTo>
                  <a:pt x="381000" y="3340100"/>
                </a:lnTo>
                <a:lnTo>
                  <a:pt x="508000" y="2882900"/>
                </a:lnTo>
                <a:lnTo>
                  <a:pt x="508000" y="3670300"/>
                </a:lnTo>
                <a:lnTo>
                  <a:pt x="660400" y="3009900"/>
                </a:lnTo>
                <a:lnTo>
                  <a:pt x="787400" y="3390900"/>
                </a:lnTo>
                <a:lnTo>
                  <a:pt x="2971800" y="0"/>
                </a:lnTo>
                <a:lnTo>
                  <a:pt x="2971800" y="3022600"/>
                </a:lnTo>
                <a:lnTo>
                  <a:pt x="5524500" y="203200"/>
                </a:lnTo>
                <a:lnTo>
                  <a:pt x="6261100" y="762000"/>
                </a:lnTo>
              </a:path>
            </a:pathLst>
          </a:custGeom>
          <a:noFill/>
          <a:ln>
            <a:solidFill>
              <a:srgbClr val="F2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1910C-1690-EF07-3A26-A26BDC89BB67}"/>
              </a:ext>
            </a:extLst>
          </p:cNvPr>
          <p:cNvSpPr/>
          <p:nvPr/>
        </p:nvSpPr>
        <p:spPr>
          <a:xfrm>
            <a:off x="6222481" y="1435017"/>
            <a:ext cx="106141" cy="106141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D1AA00-7506-C2AE-E6BC-5382ABA74F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5899" y="1206500"/>
            <a:ext cx="3907902" cy="4343400"/>
          </a:xfrm>
          <a:custGeom>
            <a:avLst/>
            <a:gdLst>
              <a:gd name="connsiteX0" fmla="*/ 502791 w 3907902"/>
              <a:gd name="connsiteY0" fmla="*/ 0 h 4343400"/>
              <a:gd name="connsiteX1" fmla="*/ 3405111 w 3907902"/>
              <a:gd name="connsiteY1" fmla="*/ 0 h 4343400"/>
              <a:gd name="connsiteX2" fmla="*/ 3907902 w 3907902"/>
              <a:gd name="connsiteY2" fmla="*/ 502791 h 4343400"/>
              <a:gd name="connsiteX3" fmla="*/ 3907902 w 3907902"/>
              <a:gd name="connsiteY3" fmla="*/ 3840609 h 4343400"/>
              <a:gd name="connsiteX4" fmla="*/ 3405111 w 3907902"/>
              <a:gd name="connsiteY4" fmla="*/ 4343400 h 4343400"/>
              <a:gd name="connsiteX5" fmla="*/ 502791 w 3907902"/>
              <a:gd name="connsiteY5" fmla="*/ 4343400 h 4343400"/>
              <a:gd name="connsiteX6" fmla="*/ 0 w 3907902"/>
              <a:gd name="connsiteY6" fmla="*/ 3840609 h 4343400"/>
              <a:gd name="connsiteX7" fmla="*/ 0 w 3907902"/>
              <a:gd name="connsiteY7" fmla="*/ 502791 h 4343400"/>
              <a:gd name="connsiteX8" fmla="*/ 502791 w 3907902"/>
              <a:gd name="connsiteY8" fmla="*/ 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7902" h="4343400">
                <a:moveTo>
                  <a:pt x="502791" y="0"/>
                </a:moveTo>
                <a:lnTo>
                  <a:pt x="3405111" y="0"/>
                </a:lnTo>
                <a:cubicBezTo>
                  <a:pt x="3682795" y="0"/>
                  <a:pt x="3907902" y="225107"/>
                  <a:pt x="3907902" y="502791"/>
                </a:cubicBezTo>
                <a:lnTo>
                  <a:pt x="3907902" y="3840609"/>
                </a:lnTo>
                <a:cubicBezTo>
                  <a:pt x="3907902" y="4118293"/>
                  <a:pt x="3682795" y="4343400"/>
                  <a:pt x="3405111" y="4343400"/>
                </a:cubicBezTo>
                <a:lnTo>
                  <a:pt x="502791" y="4343400"/>
                </a:lnTo>
                <a:cubicBezTo>
                  <a:pt x="225107" y="4343400"/>
                  <a:pt x="0" y="4118293"/>
                  <a:pt x="0" y="3840609"/>
                </a:cubicBezTo>
                <a:lnTo>
                  <a:pt x="0" y="502791"/>
                </a:lnTo>
                <a:cubicBezTo>
                  <a:pt x="0" y="225107"/>
                  <a:pt x="225107" y="0"/>
                  <a:pt x="502791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8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692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07DEF-8097-83B7-798E-F4A63A3C75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30300" y="4423760"/>
            <a:ext cx="1447800" cy="1320800"/>
          </a:xfrm>
          <a:custGeom>
            <a:avLst/>
            <a:gdLst>
              <a:gd name="connsiteX0" fmla="*/ 220138 w 1447800"/>
              <a:gd name="connsiteY0" fmla="*/ 0 h 1320800"/>
              <a:gd name="connsiteX1" fmla="*/ 1227662 w 1447800"/>
              <a:gd name="connsiteY1" fmla="*/ 0 h 1320800"/>
              <a:gd name="connsiteX2" fmla="*/ 1447800 w 1447800"/>
              <a:gd name="connsiteY2" fmla="*/ 220138 h 1320800"/>
              <a:gd name="connsiteX3" fmla="*/ 1447800 w 1447800"/>
              <a:gd name="connsiteY3" fmla="*/ 1100662 h 1320800"/>
              <a:gd name="connsiteX4" fmla="*/ 1227662 w 1447800"/>
              <a:gd name="connsiteY4" fmla="*/ 1320800 h 1320800"/>
              <a:gd name="connsiteX5" fmla="*/ 220138 w 1447800"/>
              <a:gd name="connsiteY5" fmla="*/ 1320800 h 1320800"/>
              <a:gd name="connsiteX6" fmla="*/ 0 w 1447800"/>
              <a:gd name="connsiteY6" fmla="*/ 1100662 h 1320800"/>
              <a:gd name="connsiteX7" fmla="*/ 0 w 1447800"/>
              <a:gd name="connsiteY7" fmla="*/ 220138 h 1320800"/>
              <a:gd name="connsiteX8" fmla="*/ 220138 w 1447800"/>
              <a:gd name="connsiteY8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1320800">
                <a:moveTo>
                  <a:pt x="220138" y="0"/>
                </a:moveTo>
                <a:lnTo>
                  <a:pt x="1227662" y="0"/>
                </a:lnTo>
                <a:cubicBezTo>
                  <a:pt x="1349241" y="0"/>
                  <a:pt x="1447800" y="98559"/>
                  <a:pt x="1447800" y="220138"/>
                </a:cubicBezTo>
                <a:lnTo>
                  <a:pt x="1447800" y="1100662"/>
                </a:lnTo>
                <a:cubicBezTo>
                  <a:pt x="1447800" y="1222241"/>
                  <a:pt x="1349241" y="1320800"/>
                  <a:pt x="1227662" y="1320800"/>
                </a:cubicBezTo>
                <a:lnTo>
                  <a:pt x="220138" y="1320800"/>
                </a:lnTo>
                <a:cubicBezTo>
                  <a:pt x="98559" y="1320800"/>
                  <a:pt x="0" y="1222241"/>
                  <a:pt x="0" y="1100662"/>
                </a:cubicBezTo>
                <a:lnTo>
                  <a:pt x="0" y="220138"/>
                </a:lnTo>
                <a:cubicBezTo>
                  <a:pt x="0" y="98559"/>
                  <a:pt x="98559" y="0"/>
                  <a:pt x="220138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0584647-0B60-4026-6240-1B358F1075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81628" y="4423760"/>
            <a:ext cx="1447800" cy="1320800"/>
          </a:xfrm>
          <a:custGeom>
            <a:avLst/>
            <a:gdLst>
              <a:gd name="connsiteX0" fmla="*/ 220138 w 1447800"/>
              <a:gd name="connsiteY0" fmla="*/ 0 h 1320800"/>
              <a:gd name="connsiteX1" fmla="*/ 1227662 w 1447800"/>
              <a:gd name="connsiteY1" fmla="*/ 0 h 1320800"/>
              <a:gd name="connsiteX2" fmla="*/ 1447800 w 1447800"/>
              <a:gd name="connsiteY2" fmla="*/ 220138 h 1320800"/>
              <a:gd name="connsiteX3" fmla="*/ 1447800 w 1447800"/>
              <a:gd name="connsiteY3" fmla="*/ 1100662 h 1320800"/>
              <a:gd name="connsiteX4" fmla="*/ 1227662 w 1447800"/>
              <a:gd name="connsiteY4" fmla="*/ 1320800 h 1320800"/>
              <a:gd name="connsiteX5" fmla="*/ 220138 w 1447800"/>
              <a:gd name="connsiteY5" fmla="*/ 1320800 h 1320800"/>
              <a:gd name="connsiteX6" fmla="*/ 0 w 1447800"/>
              <a:gd name="connsiteY6" fmla="*/ 1100662 h 1320800"/>
              <a:gd name="connsiteX7" fmla="*/ 0 w 1447800"/>
              <a:gd name="connsiteY7" fmla="*/ 220138 h 1320800"/>
              <a:gd name="connsiteX8" fmla="*/ 220138 w 1447800"/>
              <a:gd name="connsiteY8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1320800">
                <a:moveTo>
                  <a:pt x="220138" y="0"/>
                </a:moveTo>
                <a:lnTo>
                  <a:pt x="1227662" y="0"/>
                </a:lnTo>
                <a:cubicBezTo>
                  <a:pt x="1349241" y="0"/>
                  <a:pt x="1447800" y="98559"/>
                  <a:pt x="1447800" y="220138"/>
                </a:cubicBezTo>
                <a:lnTo>
                  <a:pt x="1447800" y="1100662"/>
                </a:lnTo>
                <a:cubicBezTo>
                  <a:pt x="1447800" y="1222241"/>
                  <a:pt x="1349241" y="1320800"/>
                  <a:pt x="1227662" y="1320800"/>
                </a:cubicBezTo>
                <a:lnTo>
                  <a:pt x="220138" y="1320800"/>
                </a:lnTo>
                <a:cubicBezTo>
                  <a:pt x="98559" y="1320800"/>
                  <a:pt x="0" y="1222241"/>
                  <a:pt x="0" y="1100662"/>
                </a:cubicBezTo>
                <a:lnTo>
                  <a:pt x="0" y="220138"/>
                </a:lnTo>
                <a:cubicBezTo>
                  <a:pt x="0" y="98559"/>
                  <a:pt x="98559" y="0"/>
                  <a:pt x="220138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B3ADCDA-40B6-CF5A-5A2B-808AC2D26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2956" y="4423760"/>
            <a:ext cx="1447800" cy="1320800"/>
          </a:xfrm>
          <a:custGeom>
            <a:avLst/>
            <a:gdLst>
              <a:gd name="connsiteX0" fmla="*/ 220138 w 1447800"/>
              <a:gd name="connsiteY0" fmla="*/ 0 h 1320800"/>
              <a:gd name="connsiteX1" fmla="*/ 1227662 w 1447800"/>
              <a:gd name="connsiteY1" fmla="*/ 0 h 1320800"/>
              <a:gd name="connsiteX2" fmla="*/ 1447800 w 1447800"/>
              <a:gd name="connsiteY2" fmla="*/ 220138 h 1320800"/>
              <a:gd name="connsiteX3" fmla="*/ 1447800 w 1447800"/>
              <a:gd name="connsiteY3" fmla="*/ 1100662 h 1320800"/>
              <a:gd name="connsiteX4" fmla="*/ 1227662 w 1447800"/>
              <a:gd name="connsiteY4" fmla="*/ 1320800 h 1320800"/>
              <a:gd name="connsiteX5" fmla="*/ 220138 w 1447800"/>
              <a:gd name="connsiteY5" fmla="*/ 1320800 h 1320800"/>
              <a:gd name="connsiteX6" fmla="*/ 0 w 1447800"/>
              <a:gd name="connsiteY6" fmla="*/ 1100662 h 1320800"/>
              <a:gd name="connsiteX7" fmla="*/ 0 w 1447800"/>
              <a:gd name="connsiteY7" fmla="*/ 220138 h 1320800"/>
              <a:gd name="connsiteX8" fmla="*/ 220138 w 1447800"/>
              <a:gd name="connsiteY8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1320800">
                <a:moveTo>
                  <a:pt x="220138" y="0"/>
                </a:moveTo>
                <a:lnTo>
                  <a:pt x="1227662" y="0"/>
                </a:lnTo>
                <a:cubicBezTo>
                  <a:pt x="1349241" y="0"/>
                  <a:pt x="1447800" y="98559"/>
                  <a:pt x="1447800" y="220138"/>
                </a:cubicBezTo>
                <a:lnTo>
                  <a:pt x="1447800" y="1100662"/>
                </a:lnTo>
                <a:cubicBezTo>
                  <a:pt x="1447800" y="1222241"/>
                  <a:pt x="1349241" y="1320800"/>
                  <a:pt x="1227662" y="1320800"/>
                </a:cubicBezTo>
                <a:lnTo>
                  <a:pt x="220138" y="1320800"/>
                </a:lnTo>
                <a:cubicBezTo>
                  <a:pt x="98559" y="1320800"/>
                  <a:pt x="0" y="1222241"/>
                  <a:pt x="0" y="1100662"/>
                </a:cubicBezTo>
                <a:lnTo>
                  <a:pt x="0" y="220138"/>
                </a:lnTo>
                <a:cubicBezTo>
                  <a:pt x="0" y="98559"/>
                  <a:pt x="98559" y="0"/>
                  <a:pt x="220138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7C0510-2F71-6DAC-943B-93172FA0E6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6400" y="1016000"/>
            <a:ext cx="4025900" cy="4914900"/>
          </a:xfrm>
          <a:custGeom>
            <a:avLst/>
            <a:gdLst>
              <a:gd name="connsiteX0" fmla="*/ 632912 w 4025900"/>
              <a:gd name="connsiteY0" fmla="*/ 0 h 4914900"/>
              <a:gd name="connsiteX1" fmla="*/ 3392988 w 4025900"/>
              <a:gd name="connsiteY1" fmla="*/ 0 h 4914900"/>
              <a:gd name="connsiteX2" fmla="*/ 4025900 w 4025900"/>
              <a:gd name="connsiteY2" fmla="*/ 632912 h 4914900"/>
              <a:gd name="connsiteX3" fmla="*/ 4025900 w 4025900"/>
              <a:gd name="connsiteY3" fmla="*/ 4281988 h 4914900"/>
              <a:gd name="connsiteX4" fmla="*/ 3392988 w 4025900"/>
              <a:gd name="connsiteY4" fmla="*/ 4914900 h 4914900"/>
              <a:gd name="connsiteX5" fmla="*/ 632912 w 4025900"/>
              <a:gd name="connsiteY5" fmla="*/ 4914900 h 4914900"/>
              <a:gd name="connsiteX6" fmla="*/ 0 w 4025900"/>
              <a:gd name="connsiteY6" fmla="*/ 4281988 h 4914900"/>
              <a:gd name="connsiteX7" fmla="*/ 0 w 4025900"/>
              <a:gd name="connsiteY7" fmla="*/ 632912 h 4914900"/>
              <a:gd name="connsiteX8" fmla="*/ 632912 w 4025900"/>
              <a:gd name="connsiteY8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5900" h="4914900">
                <a:moveTo>
                  <a:pt x="632912" y="0"/>
                </a:moveTo>
                <a:lnTo>
                  <a:pt x="3392988" y="0"/>
                </a:lnTo>
                <a:cubicBezTo>
                  <a:pt x="3742536" y="0"/>
                  <a:pt x="4025900" y="283364"/>
                  <a:pt x="4025900" y="632912"/>
                </a:cubicBezTo>
                <a:lnTo>
                  <a:pt x="4025900" y="4281988"/>
                </a:lnTo>
                <a:cubicBezTo>
                  <a:pt x="4025900" y="4631536"/>
                  <a:pt x="3742536" y="4914900"/>
                  <a:pt x="3392988" y="4914900"/>
                </a:cubicBezTo>
                <a:lnTo>
                  <a:pt x="632912" y="4914900"/>
                </a:lnTo>
                <a:cubicBezTo>
                  <a:pt x="283364" y="4914900"/>
                  <a:pt x="0" y="4631536"/>
                  <a:pt x="0" y="4281988"/>
                </a:cubicBezTo>
                <a:lnTo>
                  <a:pt x="0" y="632912"/>
                </a:lnTo>
                <a:cubicBezTo>
                  <a:pt x="0" y="283364"/>
                  <a:pt x="283364" y="0"/>
                  <a:pt x="632912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15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639FC8-4E70-0732-C269-3B33F82651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2834" y="-6774"/>
            <a:ext cx="6129169" cy="3985874"/>
          </a:xfrm>
          <a:custGeom>
            <a:avLst/>
            <a:gdLst>
              <a:gd name="connsiteX0" fmla="*/ 0 w 6129169"/>
              <a:gd name="connsiteY0" fmla="*/ 0 h 3985874"/>
              <a:gd name="connsiteX1" fmla="*/ 6129169 w 6129169"/>
              <a:gd name="connsiteY1" fmla="*/ 1 h 3985874"/>
              <a:gd name="connsiteX2" fmla="*/ 6129168 w 6129169"/>
              <a:gd name="connsiteY2" fmla="*/ 2712254 h 3985874"/>
              <a:gd name="connsiteX3" fmla="*/ 1755565 w 6129169"/>
              <a:gd name="connsiteY3" fmla="*/ 3962491 h 3985874"/>
              <a:gd name="connsiteX4" fmla="*/ 1009908 w 6129169"/>
              <a:gd name="connsiteY4" fmla="*/ 3548368 h 3985874"/>
              <a:gd name="connsiteX5" fmla="*/ 7513 w 6129169"/>
              <a:gd name="connsiteY5" fmla="*/ 41772 h 398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9169" h="3985874">
                <a:moveTo>
                  <a:pt x="0" y="0"/>
                </a:moveTo>
                <a:lnTo>
                  <a:pt x="6129169" y="1"/>
                </a:lnTo>
                <a:lnTo>
                  <a:pt x="6129168" y="2712254"/>
                </a:lnTo>
                <a:lnTo>
                  <a:pt x="1755565" y="3962491"/>
                </a:lnTo>
                <a:cubicBezTo>
                  <a:pt x="1435301" y="4054042"/>
                  <a:pt x="1101459" y="3868633"/>
                  <a:pt x="1009908" y="3548368"/>
                </a:cubicBezTo>
                <a:lnTo>
                  <a:pt x="7513" y="41772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B08A05-C61F-410E-91A3-756C498E1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3666" y="4339094"/>
            <a:ext cx="6421656" cy="2518907"/>
          </a:xfrm>
          <a:custGeom>
            <a:avLst/>
            <a:gdLst>
              <a:gd name="connsiteX0" fmla="*/ 1800369 w 6421656"/>
              <a:gd name="connsiteY0" fmla="*/ 1124 h 2518907"/>
              <a:gd name="connsiteX1" fmla="*/ 2057593 w 6421656"/>
              <a:gd name="connsiteY1" fmla="*/ 76906 h 2518907"/>
              <a:gd name="connsiteX2" fmla="*/ 6421656 w 6421656"/>
              <a:gd name="connsiteY2" fmla="*/ 2518907 h 2518907"/>
              <a:gd name="connsiteX3" fmla="*/ 0 w 6421656"/>
              <a:gd name="connsiteY3" fmla="*/ 2518907 h 2518907"/>
              <a:gd name="connsiteX4" fmla="*/ 1236759 w 6421656"/>
              <a:gd name="connsiteY4" fmla="*/ 308714 h 2518907"/>
              <a:gd name="connsiteX5" fmla="*/ 1713024 w 6421656"/>
              <a:gd name="connsiteY5" fmla="*/ 2128 h 2518907"/>
              <a:gd name="connsiteX6" fmla="*/ 1800369 w 6421656"/>
              <a:gd name="connsiteY6" fmla="*/ 1124 h 25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1656" h="2518907">
                <a:moveTo>
                  <a:pt x="1800369" y="1124"/>
                </a:moveTo>
                <a:cubicBezTo>
                  <a:pt x="1888010" y="6489"/>
                  <a:pt x="1975839" y="31160"/>
                  <a:pt x="2057593" y="76906"/>
                </a:cubicBezTo>
                <a:lnTo>
                  <a:pt x="6421656" y="2518907"/>
                </a:lnTo>
                <a:lnTo>
                  <a:pt x="0" y="2518907"/>
                </a:lnTo>
                <a:lnTo>
                  <a:pt x="1236759" y="308714"/>
                </a:lnTo>
                <a:cubicBezTo>
                  <a:pt x="1338418" y="127039"/>
                  <a:pt x="1520096" y="18371"/>
                  <a:pt x="1713024" y="2128"/>
                </a:cubicBezTo>
                <a:cubicBezTo>
                  <a:pt x="1741963" y="-308"/>
                  <a:pt x="1771156" y="-665"/>
                  <a:pt x="1800369" y="1124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B1EE3C-1BAC-F3EF-863A-5232373173D8}"/>
              </a:ext>
            </a:extLst>
          </p:cNvPr>
          <p:cNvSpPr/>
          <p:nvPr userDrawn="1"/>
        </p:nvSpPr>
        <p:spPr>
          <a:xfrm>
            <a:off x="10168270" y="1017489"/>
            <a:ext cx="1169581" cy="1073888"/>
          </a:xfrm>
          <a:prstGeom prst="roundRect">
            <a:avLst>
              <a:gd name="adj" fmla="val 30528"/>
            </a:avLst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E674EA7-3451-6B30-10C5-9D81DD34753D}"/>
              </a:ext>
            </a:extLst>
          </p:cNvPr>
          <p:cNvSpPr/>
          <p:nvPr userDrawn="1"/>
        </p:nvSpPr>
        <p:spPr>
          <a:xfrm>
            <a:off x="6687879" y="4673275"/>
            <a:ext cx="1169581" cy="1073888"/>
          </a:xfrm>
          <a:prstGeom prst="roundRect">
            <a:avLst>
              <a:gd name="adj" fmla="val 36469"/>
            </a:avLst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2361D13-2387-A0DE-EBC2-82C27E3A6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91994" y="1191191"/>
            <a:ext cx="4253023" cy="2009554"/>
          </a:xfrm>
          <a:custGeom>
            <a:avLst/>
            <a:gdLst>
              <a:gd name="connsiteX0" fmla="*/ 339193 w 4253023"/>
              <a:gd name="connsiteY0" fmla="*/ 0 h 2009554"/>
              <a:gd name="connsiteX1" fmla="*/ 3913830 w 4253023"/>
              <a:gd name="connsiteY1" fmla="*/ 0 h 2009554"/>
              <a:gd name="connsiteX2" fmla="*/ 4253023 w 4253023"/>
              <a:gd name="connsiteY2" fmla="*/ 339193 h 2009554"/>
              <a:gd name="connsiteX3" fmla="*/ 4253023 w 4253023"/>
              <a:gd name="connsiteY3" fmla="*/ 1670361 h 2009554"/>
              <a:gd name="connsiteX4" fmla="*/ 3913830 w 4253023"/>
              <a:gd name="connsiteY4" fmla="*/ 2009554 h 2009554"/>
              <a:gd name="connsiteX5" fmla="*/ 339193 w 4253023"/>
              <a:gd name="connsiteY5" fmla="*/ 2009554 h 2009554"/>
              <a:gd name="connsiteX6" fmla="*/ 0 w 4253023"/>
              <a:gd name="connsiteY6" fmla="*/ 1670361 h 2009554"/>
              <a:gd name="connsiteX7" fmla="*/ 0 w 4253023"/>
              <a:gd name="connsiteY7" fmla="*/ 339193 h 2009554"/>
              <a:gd name="connsiteX8" fmla="*/ 339193 w 4253023"/>
              <a:gd name="connsiteY8" fmla="*/ 0 h 200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3023" h="2009554">
                <a:moveTo>
                  <a:pt x="339193" y="0"/>
                </a:moveTo>
                <a:lnTo>
                  <a:pt x="3913830" y="0"/>
                </a:lnTo>
                <a:cubicBezTo>
                  <a:pt x="4101161" y="0"/>
                  <a:pt x="4253023" y="151862"/>
                  <a:pt x="4253023" y="339193"/>
                </a:cubicBezTo>
                <a:lnTo>
                  <a:pt x="4253023" y="1670361"/>
                </a:lnTo>
                <a:cubicBezTo>
                  <a:pt x="4253023" y="1857692"/>
                  <a:pt x="4101161" y="2009554"/>
                  <a:pt x="3913830" y="2009554"/>
                </a:cubicBezTo>
                <a:lnTo>
                  <a:pt x="339193" y="2009554"/>
                </a:lnTo>
                <a:cubicBezTo>
                  <a:pt x="151862" y="2009554"/>
                  <a:pt x="0" y="1857692"/>
                  <a:pt x="0" y="1670361"/>
                </a:cubicBezTo>
                <a:lnTo>
                  <a:pt x="0" y="339193"/>
                </a:lnTo>
                <a:cubicBezTo>
                  <a:pt x="0" y="151862"/>
                  <a:pt x="151862" y="0"/>
                  <a:pt x="339193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DD74571-286A-9C30-1F82-EFFC49B1FE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1994" y="3564870"/>
            <a:ext cx="4253023" cy="2009554"/>
          </a:xfrm>
          <a:custGeom>
            <a:avLst/>
            <a:gdLst>
              <a:gd name="connsiteX0" fmla="*/ 339193 w 4253023"/>
              <a:gd name="connsiteY0" fmla="*/ 0 h 2009554"/>
              <a:gd name="connsiteX1" fmla="*/ 3913830 w 4253023"/>
              <a:gd name="connsiteY1" fmla="*/ 0 h 2009554"/>
              <a:gd name="connsiteX2" fmla="*/ 4253023 w 4253023"/>
              <a:gd name="connsiteY2" fmla="*/ 339193 h 2009554"/>
              <a:gd name="connsiteX3" fmla="*/ 4253023 w 4253023"/>
              <a:gd name="connsiteY3" fmla="*/ 1670361 h 2009554"/>
              <a:gd name="connsiteX4" fmla="*/ 3913830 w 4253023"/>
              <a:gd name="connsiteY4" fmla="*/ 2009554 h 2009554"/>
              <a:gd name="connsiteX5" fmla="*/ 339193 w 4253023"/>
              <a:gd name="connsiteY5" fmla="*/ 2009554 h 2009554"/>
              <a:gd name="connsiteX6" fmla="*/ 0 w 4253023"/>
              <a:gd name="connsiteY6" fmla="*/ 1670361 h 2009554"/>
              <a:gd name="connsiteX7" fmla="*/ 0 w 4253023"/>
              <a:gd name="connsiteY7" fmla="*/ 339193 h 2009554"/>
              <a:gd name="connsiteX8" fmla="*/ 339193 w 4253023"/>
              <a:gd name="connsiteY8" fmla="*/ 0 h 200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3023" h="2009554">
                <a:moveTo>
                  <a:pt x="339193" y="0"/>
                </a:moveTo>
                <a:lnTo>
                  <a:pt x="3913830" y="0"/>
                </a:lnTo>
                <a:cubicBezTo>
                  <a:pt x="4101161" y="0"/>
                  <a:pt x="4253023" y="151862"/>
                  <a:pt x="4253023" y="339193"/>
                </a:cubicBezTo>
                <a:lnTo>
                  <a:pt x="4253023" y="1670361"/>
                </a:lnTo>
                <a:cubicBezTo>
                  <a:pt x="4253023" y="1857692"/>
                  <a:pt x="4101161" y="2009554"/>
                  <a:pt x="3913830" y="2009554"/>
                </a:cubicBezTo>
                <a:lnTo>
                  <a:pt x="339193" y="2009554"/>
                </a:lnTo>
                <a:cubicBezTo>
                  <a:pt x="151862" y="2009554"/>
                  <a:pt x="0" y="1857692"/>
                  <a:pt x="0" y="1670361"/>
                </a:cubicBezTo>
                <a:lnTo>
                  <a:pt x="0" y="339193"/>
                </a:lnTo>
                <a:cubicBezTo>
                  <a:pt x="0" y="151862"/>
                  <a:pt x="151862" y="0"/>
                  <a:pt x="339193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50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EF915D-7E28-1B6B-8E32-9BC429D827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219" y="1270769"/>
            <a:ext cx="2284096" cy="4521200"/>
          </a:xfrm>
          <a:custGeom>
            <a:avLst/>
            <a:gdLst>
              <a:gd name="connsiteX0" fmla="*/ 380690 w 2284096"/>
              <a:gd name="connsiteY0" fmla="*/ 0 h 4521200"/>
              <a:gd name="connsiteX1" fmla="*/ 1903406 w 2284096"/>
              <a:gd name="connsiteY1" fmla="*/ 0 h 4521200"/>
              <a:gd name="connsiteX2" fmla="*/ 2284096 w 2284096"/>
              <a:gd name="connsiteY2" fmla="*/ 380690 h 4521200"/>
              <a:gd name="connsiteX3" fmla="*/ 2284096 w 2284096"/>
              <a:gd name="connsiteY3" fmla="*/ 4140510 h 4521200"/>
              <a:gd name="connsiteX4" fmla="*/ 1903406 w 2284096"/>
              <a:gd name="connsiteY4" fmla="*/ 4521200 h 4521200"/>
              <a:gd name="connsiteX5" fmla="*/ 380690 w 2284096"/>
              <a:gd name="connsiteY5" fmla="*/ 4521200 h 4521200"/>
              <a:gd name="connsiteX6" fmla="*/ 0 w 2284096"/>
              <a:gd name="connsiteY6" fmla="*/ 4140510 h 4521200"/>
              <a:gd name="connsiteX7" fmla="*/ 0 w 2284096"/>
              <a:gd name="connsiteY7" fmla="*/ 380690 h 4521200"/>
              <a:gd name="connsiteX8" fmla="*/ 380690 w 2284096"/>
              <a:gd name="connsiteY8" fmla="*/ 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4096" h="4521200">
                <a:moveTo>
                  <a:pt x="380690" y="0"/>
                </a:moveTo>
                <a:lnTo>
                  <a:pt x="1903406" y="0"/>
                </a:lnTo>
                <a:cubicBezTo>
                  <a:pt x="2113655" y="0"/>
                  <a:pt x="2284096" y="170441"/>
                  <a:pt x="2284096" y="380690"/>
                </a:cubicBezTo>
                <a:lnTo>
                  <a:pt x="2284096" y="4140510"/>
                </a:lnTo>
                <a:cubicBezTo>
                  <a:pt x="2284096" y="4350759"/>
                  <a:pt x="2113655" y="4521200"/>
                  <a:pt x="1903406" y="4521200"/>
                </a:cubicBezTo>
                <a:lnTo>
                  <a:pt x="380690" y="4521200"/>
                </a:lnTo>
                <a:cubicBezTo>
                  <a:pt x="170441" y="4521200"/>
                  <a:pt x="0" y="4350759"/>
                  <a:pt x="0" y="4140510"/>
                </a:cubicBezTo>
                <a:lnTo>
                  <a:pt x="0" y="380690"/>
                </a:lnTo>
                <a:cubicBezTo>
                  <a:pt x="0" y="170441"/>
                  <a:pt x="170441" y="0"/>
                  <a:pt x="380690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03E08D-AAFC-5370-9494-01602B7839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44531" y="1270769"/>
            <a:ext cx="2284096" cy="4521200"/>
          </a:xfrm>
          <a:custGeom>
            <a:avLst/>
            <a:gdLst>
              <a:gd name="connsiteX0" fmla="*/ 380690 w 2284096"/>
              <a:gd name="connsiteY0" fmla="*/ 0 h 4521200"/>
              <a:gd name="connsiteX1" fmla="*/ 1903406 w 2284096"/>
              <a:gd name="connsiteY1" fmla="*/ 0 h 4521200"/>
              <a:gd name="connsiteX2" fmla="*/ 2284096 w 2284096"/>
              <a:gd name="connsiteY2" fmla="*/ 380690 h 4521200"/>
              <a:gd name="connsiteX3" fmla="*/ 2284096 w 2284096"/>
              <a:gd name="connsiteY3" fmla="*/ 4140510 h 4521200"/>
              <a:gd name="connsiteX4" fmla="*/ 1903406 w 2284096"/>
              <a:gd name="connsiteY4" fmla="*/ 4521200 h 4521200"/>
              <a:gd name="connsiteX5" fmla="*/ 380690 w 2284096"/>
              <a:gd name="connsiteY5" fmla="*/ 4521200 h 4521200"/>
              <a:gd name="connsiteX6" fmla="*/ 0 w 2284096"/>
              <a:gd name="connsiteY6" fmla="*/ 4140510 h 4521200"/>
              <a:gd name="connsiteX7" fmla="*/ 0 w 2284096"/>
              <a:gd name="connsiteY7" fmla="*/ 380690 h 4521200"/>
              <a:gd name="connsiteX8" fmla="*/ 380690 w 2284096"/>
              <a:gd name="connsiteY8" fmla="*/ 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4096" h="4521200">
                <a:moveTo>
                  <a:pt x="380690" y="0"/>
                </a:moveTo>
                <a:lnTo>
                  <a:pt x="1903406" y="0"/>
                </a:lnTo>
                <a:cubicBezTo>
                  <a:pt x="2113655" y="0"/>
                  <a:pt x="2284096" y="170441"/>
                  <a:pt x="2284096" y="380690"/>
                </a:cubicBezTo>
                <a:lnTo>
                  <a:pt x="2284096" y="4140510"/>
                </a:lnTo>
                <a:cubicBezTo>
                  <a:pt x="2284096" y="4350759"/>
                  <a:pt x="2113655" y="4521200"/>
                  <a:pt x="1903406" y="4521200"/>
                </a:cubicBezTo>
                <a:lnTo>
                  <a:pt x="380690" y="4521200"/>
                </a:lnTo>
                <a:cubicBezTo>
                  <a:pt x="170441" y="4521200"/>
                  <a:pt x="0" y="4350759"/>
                  <a:pt x="0" y="4140510"/>
                </a:cubicBezTo>
                <a:lnTo>
                  <a:pt x="0" y="380690"/>
                </a:lnTo>
                <a:cubicBezTo>
                  <a:pt x="0" y="170441"/>
                  <a:pt x="170441" y="0"/>
                  <a:pt x="380690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33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1C56A4-986B-26DA-C9E0-C23261EC9D0F}"/>
              </a:ext>
            </a:extLst>
          </p:cNvPr>
          <p:cNvGrpSpPr/>
          <p:nvPr userDrawn="1"/>
        </p:nvGrpSpPr>
        <p:grpSpPr>
          <a:xfrm>
            <a:off x="1275749" y="2080752"/>
            <a:ext cx="9640499" cy="2981190"/>
            <a:chOff x="1256101" y="2302010"/>
            <a:chExt cx="10417269" cy="29811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B458CCF-40EE-2B87-3E6C-7FEE28E5F25D}"/>
                </a:ext>
              </a:extLst>
            </p:cNvPr>
            <p:cNvSpPr/>
            <p:nvPr/>
          </p:nvSpPr>
          <p:spPr>
            <a:xfrm>
              <a:off x="1256101" y="2302010"/>
              <a:ext cx="2241462" cy="2981190"/>
            </a:xfrm>
            <a:prstGeom prst="roundRect">
              <a:avLst>
                <a:gd name="adj" fmla="val 10853"/>
              </a:avLst>
            </a:prstGeom>
            <a:solidFill>
              <a:srgbClr val="14171E"/>
            </a:solidFill>
            <a:ln>
              <a:noFill/>
            </a:ln>
            <a:effectLst>
              <a:outerShdw blurRad="1143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0C51A24-0697-0D78-9980-434A3C0E611E}"/>
                </a:ext>
              </a:extLst>
            </p:cNvPr>
            <p:cNvSpPr/>
            <p:nvPr/>
          </p:nvSpPr>
          <p:spPr>
            <a:xfrm>
              <a:off x="3981370" y="2302010"/>
              <a:ext cx="2241462" cy="2981190"/>
            </a:xfrm>
            <a:prstGeom prst="roundRect">
              <a:avLst>
                <a:gd name="adj" fmla="val 10853"/>
              </a:avLst>
            </a:prstGeom>
            <a:solidFill>
              <a:srgbClr val="14171E"/>
            </a:solidFill>
            <a:ln>
              <a:noFill/>
            </a:ln>
            <a:effectLst>
              <a:outerShdw blurRad="1143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979E199-CD2E-0B41-D054-950B0A9580A5}"/>
                </a:ext>
              </a:extLst>
            </p:cNvPr>
            <p:cNvSpPr/>
            <p:nvPr/>
          </p:nvSpPr>
          <p:spPr>
            <a:xfrm>
              <a:off x="6706639" y="2302010"/>
              <a:ext cx="2241462" cy="2981190"/>
            </a:xfrm>
            <a:prstGeom prst="roundRect">
              <a:avLst>
                <a:gd name="adj" fmla="val 10853"/>
              </a:avLst>
            </a:prstGeom>
            <a:solidFill>
              <a:srgbClr val="14171E"/>
            </a:solidFill>
            <a:ln>
              <a:noFill/>
            </a:ln>
            <a:effectLst>
              <a:outerShdw blurRad="1143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2360EB4-464B-80AA-0DB1-F618EFA5C44A}"/>
                </a:ext>
              </a:extLst>
            </p:cNvPr>
            <p:cNvSpPr/>
            <p:nvPr/>
          </p:nvSpPr>
          <p:spPr>
            <a:xfrm>
              <a:off x="9431908" y="2302010"/>
              <a:ext cx="2241462" cy="2981190"/>
            </a:xfrm>
            <a:prstGeom prst="roundRect">
              <a:avLst>
                <a:gd name="adj" fmla="val 10853"/>
              </a:avLst>
            </a:prstGeom>
            <a:solidFill>
              <a:srgbClr val="14171E"/>
            </a:solidFill>
            <a:ln>
              <a:noFill/>
            </a:ln>
            <a:effectLst>
              <a:outerShdw blurRad="1143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91D5E9E-DACA-258A-A2ED-BF9648034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97807" y="2080752"/>
            <a:ext cx="2037240" cy="1830848"/>
          </a:xfrm>
          <a:custGeom>
            <a:avLst/>
            <a:gdLst>
              <a:gd name="connsiteX0" fmla="*/ 225127 w 2037240"/>
              <a:gd name="connsiteY0" fmla="*/ 0 h 1830848"/>
              <a:gd name="connsiteX1" fmla="*/ 1849199 w 2037240"/>
              <a:gd name="connsiteY1" fmla="*/ 0 h 1830848"/>
              <a:gd name="connsiteX2" fmla="*/ 2035878 w 2037240"/>
              <a:gd name="connsiteY2" fmla="*/ 99257 h 1830848"/>
              <a:gd name="connsiteX3" fmla="*/ 2037240 w 2037240"/>
              <a:gd name="connsiteY3" fmla="*/ 101766 h 1830848"/>
              <a:gd name="connsiteX4" fmla="*/ 2037240 w 2037240"/>
              <a:gd name="connsiteY4" fmla="*/ 1830848 h 1830848"/>
              <a:gd name="connsiteX5" fmla="*/ 0 w 2037240"/>
              <a:gd name="connsiteY5" fmla="*/ 1830848 h 1830848"/>
              <a:gd name="connsiteX6" fmla="*/ 0 w 2037240"/>
              <a:gd name="connsiteY6" fmla="*/ 225127 h 1830848"/>
              <a:gd name="connsiteX7" fmla="*/ 225127 w 2037240"/>
              <a:gd name="connsiteY7" fmla="*/ 0 h 183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7240" h="1830848">
                <a:moveTo>
                  <a:pt x="225127" y="0"/>
                </a:moveTo>
                <a:lnTo>
                  <a:pt x="1849199" y="0"/>
                </a:lnTo>
                <a:cubicBezTo>
                  <a:pt x="1926908" y="0"/>
                  <a:pt x="1995421" y="39372"/>
                  <a:pt x="2035878" y="99257"/>
                </a:cubicBezTo>
                <a:lnTo>
                  <a:pt x="2037240" y="101766"/>
                </a:lnTo>
                <a:lnTo>
                  <a:pt x="2037240" y="1830848"/>
                </a:lnTo>
                <a:lnTo>
                  <a:pt x="0" y="1830848"/>
                </a:lnTo>
                <a:lnTo>
                  <a:pt x="0" y="225127"/>
                </a:lnTo>
                <a:cubicBezTo>
                  <a:pt x="0" y="100793"/>
                  <a:pt x="100793" y="0"/>
                  <a:pt x="225127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859AFBA-DE8B-DC89-F9B5-932A14B1C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41922" y="2080752"/>
            <a:ext cx="2074326" cy="1830848"/>
          </a:xfrm>
          <a:custGeom>
            <a:avLst/>
            <a:gdLst>
              <a:gd name="connsiteX0" fmla="*/ 225127 w 2074326"/>
              <a:gd name="connsiteY0" fmla="*/ 0 h 1830848"/>
              <a:gd name="connsiteX1" fmla="*/ 1849199 w 2074326"/>
              <a:gd name="connsiteY1" fmla="*/ 0 h 1830848"/>
              <a:gd name="connsiteX2" fmla="*/ 2074326 w 2074326"/>
              <a:gd name="connsiteY2" fmla="*/ 225127 h 1830848"/>
              <a:gd name="connsiteX3" fmla="*/ 2074326 w 2074326"/>
              <a:gd name="connsiteY3" fmla="*/ 1830848 h 1830848"/>
              <a:gd name="connsiteX4" fmla="*/ 0 w 2074326"/>
              <a:gd name="connsiteY4" fmla="*/ 1830848 h 1830848"/>
              <a:gd name="connsiteX5" fmla="*/ 0 w 2074326"/>
              <a:gd name="connsiteY5" fmla="*/ 225127 h 1830848"/>
              <a:gd name="connsiteX6" fmla="*/ 225127 w 2074326"/>
              <a:gd name="connsiteY6" fmla="*/ 0 h 183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326" h="1830848">
                <a:moveTo>
                  <a:pt x="225127" y="0"/>
                </a:moveTo>
                <a:lnTo>
                  <a:pt x="1849199" y="0"/>
                </a:lnTo>
                <a:cubicBezTo>
                  <a:pt x="1973533" y="0"/>
                  <a:pt x="2074326" y="100793"/>
                  <a:pt x="2074326" y="225127"/>
                </a:cubicBezTo>
                <a:lnTo>
                  <a:pt x="2074326" y="1830848"/>
                </a:lnTo>
                <a:lnTo>
                  <a:pt x="0" y="1830848"/>
                </a:lnTo>
                <a:lnTo>
                  <a:pt x="0" y="225127"/>
                </a:lnTo>
                <a:cubicBezTo>
                  <a:pt x="0" y="100793"/>
                  <a:pt x="100793" y="0"/>
                  <a:pt x="225127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1FC76F-FD4E-5F51-516A-9DD1D0115D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5749" y="2080752"/>
            <a:ext cx="2074326" cy="1830848"/>
          </a:xfrm>
          <a:custGeom>
            <a:avLst/>
            <a:gdLst>
              <a:gd name="connsiteX0" fmla="*/ 225127 w 2074326"/>
              <a:gd name="connsiteY0" fmla="*/ 0 h 1830848"/>
              <a:gd name="connsiteX1" fmla="*/ 1849199 w 2074326"/>
              <a:gd name="connsiteY1" fmla="*/ 0 h 1830848"/>
              <a:gd name="connsiteX2" fmla="*/ 2074326 w 2074326"/>
              <a:gd name="connsiteY2" fmla="*/ 225127 h 1830848"/>
              <a:gd name="connsiteX3" fmla="*/ 2074326 w 2074326"/>
              <a:gd name="connsiteY3" fmla="*/ 1830848 h 1830848"/>
              <a:gd name="connsiteX4" fmla="*/ 0 w 2074326"/>
              <a:gd name="connsiteY4" fmla="*/ 1830848 h 1830848"/>
              <a:gd name="connsiteX5" fmla="*/ 0 w 2074326"/>
              <a:gd name="connsiteY5" fmla="*/ 225127 h 1830848"/>
              <a:gd name="connsiteX6" fmla="*/ 225127 w 2074326"/>
              <a:gd name="connsiteY6" fmla="*/ 0 h 183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326" h="1830848">
                <a:moveTo>
                  <a:pt x="225127" y="0"/>
                </a:moveTo>
                <a:lnTo>
                  <a:pt x="1849199" y="0"/>
                </a:lnTo>
                <a:cubicBezTo>
                  <a:pt x="1973533" y="0"/>
                  <a:pt x="2074326" y="100793"/>
                  <a:pt x="2074326" y="225127"/>
                </a:cubicBezTo>
                <a:lnTo>
                  <a:pt x="2074326" y="1830848"/>
                </a:lnTo>
                <a:lnTo>
                  <a:pt x="0" y="1830848"/>
                </a:lnTo>
                <a:lnTo>
                  <a:pt x="0" y="225127"/>
                </a:lnTo>
                <a:cubicBezTo>
                  <a:pt x="0" y="100793"/>
                  <a:pt x="100793" y="0"/>
                  <a:pt x="225127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72BAFBD-1600-EAE3-8596-98DE0E8025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19864" y="2080752"/>
            <a:ext cx="2074326" cy="1830848"/>
          </a:xfrm>
          <a:custGeom>
            <a:avLst/>
            <a:gdLst>
              <a:gd name="connsiteX0" fmla="*/ 225127 w 2074326"/>
              <a:gd name="connsiteY0" fmla="*/ 0 h 1830848"/>
              <a:gd name="connsiteX1" fmla="*/ 1849199 w 2074326"/>
              <a:gd name="connsiteY1" fmla="*/ 0 h 1830848"/>
              <a:gd name="connsiteX2" fmla="*/ 2074326 w 2074326"/>
              <a:gd name="connsiteY2" fmla="*/ 225127 h 1830848"/>
              <a:gd name="connsiteX3" fmla="*/ 2074326 w 2074326"/>
              <a:gd name="connsiteY3" fmla="*/ 1830848 h 1830848"/>
              <a:gd name="connsiteX4" fmla="*/ 0 w 2074326"/>
              <a:gd name="connsiteY4" fmla="*/ 1830848 h 1830848"/>
              <a:gd name="connsiteX5" fmla="*/ 0 w 2074326"/>
              <a:gd name="connsiteY5" fmla="*/ 225127 h 1830848"/>
              <a:gd name="connsiteX6" fmla="*/ 225127 w 2074326"/>
              <a:gd name="connsiteY6" fmla="*/ 0 h 183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326" h="1830848">
                <a:moveTo>
                  <a:pt x="225127" y="0"/>
                </a:moveTo>
                <a:lnTo>
                  <a:pt x="1849199" y="0"/>
                </a:lnTo>
                <a:cubicBezTo>
                  <a:pt x="1973533" y="0"/>
                  <a:pt x="2074326" y="100793"/>
                  <a:pt x="2074326" y="225127"/>
                </a:cubicBezTo>
                <a:lnTo>
                  <a:pt x="2074326" y="1830848"/>
                </a:lnTo>
                <a:lnTo>
                  <a:pt x="0" y="1830848"/>
                </a:lnTo>
                <a:lnTo>
                  <a:pt x="0" y="225127"/>
                </a:lnTo>
                <a:cubicBezTo>
                  <a:pt x="0" y="100793"/>
                  <a:pt x="100793" y="0"/>
                  <a:pt x="225127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16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D0A6E-4F8D-BAF7-35DD-2067E1ED0D63}"/>
              </a:ext>
            </a:extLst>
          </p:cNvPr>
          <p:cNvSpPr/>
          <p:nvPr userDrawn="1"/>
        </p:nvSpPr>
        <p:spPr>
          <a:xfrm>
            <a:off x="1507582" y="2858817"/>
            <a:ext cx="2310722" cy="2762700"/>
          </a:xfrm>
          <a:prstGeom prst="roundRect">
            <a:avLst>
              <a:gd name="adj" fmla="val 10853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38BA63-6642-6050-6E52-FC38995D0786}"/>
              </a:ext>
            </a:extLst>
          </p:cNvPr>
          <p:cNvSpPr/>
          <p:nvPr userDrawn="1"/>
        </p:nvSpPr>
        <p:spPr>
          <a:xfrm>
            <a:off x="2051675" y="2247549"/>
            <a:ext cx="1222536" cy="122253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9000"/>
                </a:schemeClr>
              </a:gs>
              <a:gs pos="63000">
                <a:schemeClr val="bg1">
                  <a:alpha val="46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solidFill>
                <a:srgbClr val="F2006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2F1EA5-0610-02D2-6341-11BF1D3259ED}"/>
              </a:ext>
            </a:extLst>
          </p:cNvPr>
          <p:cNvSpPr/>
          <p:nvPr userDrawn="1"/>
        </p:nvSpPr>
        <p:spPr>
          <a:xfrm>
            <a:off x="4940639" y="2858817"/>
            <a:ext cx="2310722" cy="2762700"/>
          </a:xfrm>
          <a:prstGeom prst="roundRect">
            <a:avLst>
              <a:gd name="adj" fmla="val 10853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EEFA75-2EA9-B9CC-9CFD-16EBE3F774D9}"/>
              </a:ext>
            </a:extLst>
          </p:cNvPr>
          <p:cNvSpPr/>
          <p:nvPr userDrawn="1"/>
        </p:nvSpPr>
        <p:spPr>
          <a:xfrm>
            <a:off x="5484732" y="2247549"/>
            <a:ext cx="1222536" cy="122253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9000"/>
                </a:schemeClr>
              </a:gs>
              <a:gs pos="63000">
                <a:schemeClr val="bg1">
                  <a:alpha val="46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solidFill>
                <a:srgbClr val="F2006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C5AD16-11ED-68DD-B8C9-CEF883A7EAFF}"/>
              </a:ext>
            </a:extLst>
          </p:cNvPr>
          <p:cNvSpPr/>
          <p:nvPr userDrawn="1"/>
        </p:nvSpPr>
        <p:spPr>
          <a:xfrm>
            <a:off x="8373696" y="2858817"/>
            <a:ext cx="2310722" cy="2762700"/>
          </a:xfrm>
          <a:prstGeom prst="roundRect">
            <a:avLst>
              <a:gd name="adj" fmla="val 10853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235B5D-55CA-EE73-C5E1-ECD70FDA24B1}"/>
              </a:ext>
            </a:extLst>
          </p:cNvPr>
          <p:cNvSpPr/>
          <p:nvPr userDrawn="1"/>
        </p:nvSpPr>
        <p:spPr>
          <a:xfrm>
            <a:off x="8917789" y="2247549"/>
            <a:ext cx="1222536" cy="122253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9000"/>
                </a:schemeClr>
              </a:gs>
              <a:gs pos="63000">
                <a:schemeClr val="bg1">
                  <a:alpha val="46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solidFill>
                <a:srgbClr val="F2006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D5F33E0-7B0C-A1CB-F755-00F3011974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7132" y="2402170"/>
            <a:ext cx="913294" cy="913294"/>
          </a:xfrm>
          <a:custGeom>
            <a:avLst/>
            <a:gdLst>
              <a:gd name="connsiteX0" fmla="*/ 456647 w 913294"/>
              <a:gd name="connsiteY0" fmla="*/ 0 h 913294"/>
              <a:gd name="connsiteX1" fmla="*/ 913294 w 913294"/>
              <a:gd name="connsiteY1" fmla="*/ 456647 h 913294"/>
              <a:gd name="connsiteX2" fmla="*/ 456647 w 913294"/>
              <a:gd name="connsiteY2" fmla="*/ 913294 h 913294"/>
              <a:gd name="connsiteX3" fmla="*/ 0 w 913294"/>
              <a:gd name="connsiteY3" fmla="*/ 456647 h 913294"/>
              <a:gd name="connsiteX4" fmla="*/ 456647 w 913294"/>
              <a:gd name="connsiteY4" fmla="*/ 0 h 9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94" h="913294">
                <a:moveTo>
                  <a:pt x="456647" y="0"/>
                </a:moveTo>
                <a:cubicBezTo>
                  <a:pt x="708846" y="0"/>
                  <a:pt x="913294" y="204448"/>
                  <a:pt x="913294" y="456647"/>
                </a:cubicBezTo>
                <a:cubicBezTo>
                  <a:pt x="913294" y="708846"/>
                  <a:pt x="708846" y="913294"/>
                  <a:pt x="456647" y="913294"/>
                </a:cubicBezTo>
                <a:cubicBezTo>
                  <a:pt x="204448" y="913294"/>
                  <a:pt x="0" y="708846"/>
                  <a:pt x="0" y="456647"/>
                </a:cubicBezTo>
                <a:cubicBezTo>
                  <a:pt x="0" y="204448"/>
                  <a:pt x="204448" y="0"/>
                  <a:pt x="456647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0105461-1850-587A-B2AF-0CF36C9DAD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04075" y="2402170"/>
            <a:ext cx="913294" cy="913294"/>
          </a:xfrm>
          <a:custGeom>
            <a:avLst/>
            <a:gdLst>
              <a:gd name="connsiteX0" fmla="*/ 456647 w 913294"/>
              <a:gd name="connsiteY0" fmla="*/ 0 h 913294"/>
              <a:gd name="connsiteX1" fmla="*/ 913294 w 913294"/>
              <a:gd name="connsiteY1" fmla="*/ 456647 h 913294"/>
              <a:gd name="connsiteX2" fmla="*/ 456647 w 913294"/>
              <a:gd name="connsiteY2" fmla="*/ 913294 h 913294"/>
              <a:gd name="connsiteX3" fmla="*/ 0 w 913294"/>
              <a:gd name="connsiteY3" fmla="*/ 456647 h 913294"/>
              <a:gd name="connsiteX4" fmla="*/ 456647 w 913294"/>
              <a:gd name="connsiteY4" fmla="*/ 0 h 9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94" h="913294">
                <a:moveTo>
                  <a:pt x="456647" y="0"/>
                </a:moveTo>
                <a:cubicBezTo>
                  <a:pt x="708846" y="0"/>
                  <a:pt x="913294" y="204448"/>
                  <a:pt x="913294" y="456647"/>
                </a:cubicBezTo>
                <a:cubicBezTo>
                  <a:pt x="913294" y="708846"/>
                  <a:pt x="708846" y="913294"/>
                  <a:pt x="456647" y="913294"/>
                </a:cubicBezTo>
                <a:cubicBezTo>
                  <a:pt x="204448" y="913294"/>
                  <a:pt x="0" y="708846"/>
                  <a:pt x="0" y="456647"/>
                </a:cubicBezTo>
                <a:cubicBezTo>
                  <a:pt x="0" y="204448"/>
                  <a:pt x="204448" y="0"/>
                  <a:pt x="456647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2DBCC87-2AC6-AC2A-1506-928C01E30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70189" y="2402170"/>
            <a:ext cx="913294" cy="913294"/>
          </a:xfrm>
          <a:custGeom>
            <a:avLst/>
            <a:gdLst>
              <a:gd name="connsiteX0" fmla="*/ 456647 w 913294"/>
              <a:gd name="connsiteY0" fmla="*/ 0 h 913294"/>
              <a:gd name="connsiteX1" fmla="*/ 913294 w 913294"/>
              <a:gd name="connsiteY1" fmla="*/ 456647 h 913294"/>
              <a:gd name="connsiteX2" fmla="*/ 456647 w 913294"/>
              <a:gd name="connsiteY2" fmla="*/ 913294 h 913294"/>
              <a:gd name="connsiteX3" fmla="*/ 0 w 913294"/>
              <a:gd name="connsiteY3" fmla="*/ 456647 h 913294"/>
              <a:gd name="connsiteX4" fmla="*/ 456647 w 913294"/>
              <a:gd name="connsiteY4" fmla="*/ 0 h 9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94" h="913294">
                <a:moveTo>
                  <a:pt x="456647" y="0"/>
                </a:moveTo>
                <a:cubicBezTo>
                  <a:pt x="708846" y="0"/>
                  <a:pt x="913294" y="204448"/>
                  <a:pt x="913294" y="456647"/>
                </a:cubicBezTo>
                <a:cubicBezTo>
                  <a:pt x="913294" y="708846"/>
                  <a:pt x="708846" y="913294"/>
                  <a:pt x="456647" y="913294"/>
                </a:cubicBezTo>
                <a:cubicBezTo>
                  <a:pt x="204448" y="913294"/>
                  <a:pt x="0" y="708846"/>
                  <a:pt x="0" y="456647"/>
                </a:cubicBezTo>
                <a:cubicBezTo>
                  <a:pt x="0" y="204448"/>
                  <a:pt x="204448" y="0"/>
                  <a:pt x="456647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08971A-2138-8C1A-FD08-664A1141109F}"/>
              </a:ext>
            </a:extLst>
          </p:cNvPr>
          <p:cNvCxnSpPr/>
          <p:nvPr userDrawn="1"/>
        </p:nvCxnSpPr>
        <p:spPr>
          <a:xfrm flipH="1">
            <a:off x="3274211" y="4877759"/>
            <a:ext cx="544093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08E0DA-4394-51E7-CA83-C652264D2A39}"/>
              </a:ext>
            </a:extLst>
          </p:cNvPr>
          <p:cNvCxnSpPr/>
          <p:nvPr userDrawn="1"/>
        </p:nvCxnSpPr>
        <p:spPr>
          <a:xfrm flipH="1">
            <a:off x="6707268" y="4877759"/>
            <a:ext cx="544093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46DD6-CD11-62EA-6619-92FBEB63F050}"/>
              </a:ext>
            </a:extLst>
          </p:cNvPr>
          <p:cNvCxnSpPr/>
          <p:nvPr userDrawn="1"/>
        </p:nvCxnSpPr>
        <p:spPr>
          <a:xfrm flipH="1">
            <a:off x="10140325" y="4877759"/>
            <a:ext cx="544093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009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14F6473-58DF-040F-13E2-6C36AE2333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15528" y="5255394"/>
            <a:ext cx="778806" cy="778806"/>
          </a:xfrm>
          <a:custGeom>
            <a:avLst/>
            <a:gdLst>
              <a:gd name="connsiteX0" fmla="*/ 389403 w 778806"/>
              <a:gd name="connsiteY0" fmla="*/ 0 h 778806"/>
              <a:gd name="connsiteX1" fmla="*/ 778806 w 778806"/>
              <a:gd name="connsiteY1" fmla="*/ 389403 h 778806"/>
              <a:gd name="connsiteX2" fmla="*/ 389403 w 778806"/>
              <a:gd name="connsiteY2" fmla="*/ 778806 h 778806"/>
              <a:gd name="connsiteX3" fmla="*/ 0 w 778806"/>
              <a:gd name="connsiteY3" fmla="*/ 389403 h 778806"/>
              <a:gd name="connsiteX4" fmla="*/ 389403 w 778806"/>
              <a:gd name="connsiteY4" fmla="*/ 0 h 77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806" h="778806">
                <a:moveTo>
                  <a:pt x="389403" y="0"/>
                </a:moveTo>
                <a:cubicBezTo>
                  <a:pt x="604464" y="0"/>
                  <a:pt x="778806" y="174342"/>
                  <a:pt x="778806" y="389403"/>
                </a:cubicBezTo>
                <a:cubicBezTo>
                  <a:pt x="778806" y="604464"/>
                  <a:pt x="604464" y="778806"/>
                  <a:pt x="389403" y="778806"/>
                </a:cubicBezTo>
                <a:cubicBezTo>
                  <a:pt x="174342" y="778806"/>
                  <a:pt x="0" y="604464"/>
                  <a:pt x="0" y="389403"/>
                </a:cubicBezTo>
                <a:cubicBezTo>
                  <a:pt x="0" y="174342"/>
                  <a:pt x="174342" y="0"/>
                  <a:pt x="389403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788F0751-CD7F-651C-A1C5-DFA04DEBCD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46600" y="5255393"/>
            <a:ext cx="778806" cy="778806"/>
          </a:xfrm>
          <a:custGeom>
            <a:avLst/>
            <a:gdLst>
              <a:gd name="connsiteX0" fmla="*/ 389403 w 778806"/>
              <a:gd name="connsiteY0" fmla="*/ 0 h 778806"/>
              <a:gd name="connsiteX1" fmla="*/ 778806 w 778806"/>
              <a:gd name="connsiteY1" fmla="*/ 389403 h 778806"/>
              <a:gd name="connsiteX2" fmla="*/ 389403 w 778806"/>
              <a:gd name="connsiteY2" fmla="*/ 778806 h 778806"/>
              <a:gd name="connsiteX3" fmla="*/ 0 w 778806"/>
              <a:gd name="connsiteY3" fmla="*/ 389403 h 778806"/>
              <a:gd name="connsiteX4" fmla="*/ 389403 w 778806"/>
              <a:gd name="connsiteY4" fmla="*/ 0 h 77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806" h="778806">
                <a:moveTo>
                  <a:pt x="389403" y="0"/>
                </a:moveTo>
                <a:cubicBezTo>
                  <a:pt x="604464" y="0"/>
                  <a:pt x="778806" y="174342"/>
                  <a:pt x="778806" y="389403"/>
                </a:cubicBezTo>
                <a:cubicBezTo>
                  <a:pt x="778806" y="604464"/>
                  <a:pt x="604464" y="778806"/>
                  <a:pt x="389403" y="778806"/>
                </a:cubicBezTo>
                <a:cubicBezTo>
                  <a:pt x="174342" y="778806"/>
                  <a:pt x="0" y="604464"/>
                  <a:pt x="0" y="389403"/>
                </a:cubicBezTo>
                <a:cubicBezTo>
                  <a:pt x="0" y="174342"/>
                  <a:pt x="174342" y="0"/>
                  <a:pt x="389403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28A3006-0BDF-6418-BC37-3CA26D0BD8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77672" y="5255392"/>
            <a:ext cx="778806" cy="778806"/>
          </a:xfrm>
          <a:custGeom>
            <a:avLst/>
            <a:gdLst>
              <a:gd name="connsiteX0" fmla="*/ 389403 w 778806"/>
              <a:gd name="connsiteY0" fmla="*/ 0 h 778806"/>
              <a:gd name="connsiteX1" fmla="*/ 778806 w 778806"/>
              <a:gd name="connsiteY1" fmla="*/ 389403 h 778806"/>
              <a:gd name="connsiteX2" fmla="*/ 389403 w 778806"/>
              <a:gd name="connsiteY2" fmla="*/ 778806 h 778806"/>
              <a:gd name="connsiteX3" fmla="*/ 0 w 778806"/>
              <a:gd name="connsiteY3" fmla="*/ 389403 h 778806"/>
              <a:gd name="connsiteX4" fmla="*/ 389403 w 778806"/>
              <a:gd name="connsiteY4" fmla="*/ 0 h 77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806" h="778806">
                <a:moveTo>
                  <a:pt x="389403" y="0"/>
                </a:moveTo>
                <a:cubicBezTo>
                  <a:pt x="604464" y="0"/>
                  <a:pt x="778806" y="174342"/>
                  <a:pt x="778806" y="389403"/>
                </a:cubicBezTo>
                <a:cubicBezTo>
                  <a:pt x="778806" y="604464"/>
                  <a:pt x="604464" y="778806"/>
                  <a:pt x="389403" y="778806"/>
                </a:cubicBezTo>
                <a:cubicBezTo>
                  <a:pt x="174342" y="778806"/>
                  <a:pt x="0" y="604464"/>
                  <a:pt x="0" y="389403"/>
                </a:cubicBezTo>
                <a:cubicBezTo>
                  <a:pt x="0" y="174342"/>
                  <a:pt x="174342" y="0"/>
                  <a:pt x="389403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2230499-305F-698A-94B7-E1C0BDCDA7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8744" y="5255391"/>
            <a:ext cx="778806" cy="778806"/>
          </a:xfrm>
          <a:custGeom>
            <a:avLst/>
            <a:gdLst>
              <a:gd name="connsiteX0" fmla="*/ 389403 w 778806"/>
              <a:gd name="connsiteY0" fmla="*/ 0 h 778806"/>
              <a:gd name="connsiteX1" fmla="*/ 778806 w 778806"/>
              <a:gd name="connsiteY1" fmla="*/ 389403 h 778806"/>
              <a:gd name="connsiteX2" fmla="*/ 389403 w 778806"/>
              <a:gd name="connsiteY2" fmla="*/ 778806 h 778806"/>
              <a:gd name="connsiteX3" fmla="*/ 0 w 778806"/>
              <a:gd name="connsiteY3" fmla="*/ 389403 h 778806"/>
              <a:gd name="connsiteX4" fmla="*/ 389403 w 778806"/>
              <a:gd name="connsiteY4" fmla="*/ 0 h 77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806" h="778806">
                <a:moveTo>
                  <a:pt x="389403" y="0"/>
                </a:moveTo>
                <a:cubicBezTo>
                  <a:pt x="604464" y="0"/>
                  <a:pt x="778806" y="174342"/>
                  <a:pt x="778806" y="389403"/>
                </a:cubicBezTo>
                <a:cubicBezTo>
                  <a:pt x="778806" y="604464"/>
                  <a:pt x="604464" y="778806"/>
                  <a:pt x="389403" y="778806"/>
                </a:cubicBezTo>
                <a:cubicBezTo>
                  <a:pt x="174342" y="778806"/>
                  <a:pt x="0" y="604464"/>
                  <a:pt x="0" y="389403"/>
                </a:cubicBezTo>
                <a:cubicBezTo>
                  <a:pt x="0" y="174342"/>
                  <a:pt x="174342" y="0"/>
                  <a:pt x="389403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0ECFF0-71AC-9A2A-3A60-E6FC0D7911FE}"/>
              </a:ext>
            </a:extLst>
          </p:cNvPr>
          <p:cNvSpPr/>
          <p:nvPr userDrawn="1"/>
        </p:nvSpPr>
        <p:spPr>
          <a:xfrm>
            <a:off x="946298" y="2254459"/>
            <a:ext cx="4277635" cy="625591"/>
          </a:xfrm>
          <a:prstGeom prst="roundRect">
            <a:avLst>
              <a:gd name="adj" fmla="val 21299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AF2291-B9E2-1FA4-2D96-821D4C7AAF57}"/>
              </a:ext>
            </a:extLst>
          </p:cNvPr>
          <p:cNvGrpSpPr/>
          <p:nvPr userDrawn="1"/>
        </p:nvGrpSpPr>
        <p:grpSpPr>
          <a:xfrm>
            <a:off x="793760" y="2458005"/>
            <a:ext cx="305076" cy="305076"/>
            <a:chOff x="977219" y="2562305"/>
            <a:chExt cx="305076" cy="3050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581BDB-F046-BC77-AFE1-2EE8ECC50580}"/>
                </a:ext>
              </a:extLst>
            </p:cNvPr>
            <p:cNvSpPr/>
            <p:nvPr/>
          </p:nvSpPr>
          <p:spPr>
            <a:xfrm>
              <a:off x="977219" y="2562305"/>
              <a:ext cx="305076" cy="305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lus Sign 6">
              <a:extLst>
                <a:ext uri="{FF2B5EF4-FFF2-40B4-BE49-F238E27FC236}">
                  <a16:creationId xmlns:a16="http://schemas.microsoft.com/office/drawing/2014/main" id="{AB9509B0-4403-7E16-DA74-B0AFF5A3314F}"/>
                </a:ext>
              </a:extLst>
            </p:cNvPr>
            <p:cNvSpPr/>
            <p:nvPr/>
          </p:nvSpPr>
          <p:spPr>
            <a:xfrm>
              <a:off x="1042568" y="2634295"/>
              <a:ext cx="174378" cy="174378"/>
            </a:xfrm>
            <a:prstGeom prst="mathPlus">
              <a:avLst>
                <a:gd name="adj1" fmla="val 3990"/>
              </a:avLst>
            </a:prstGeom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B606DD-3A55-F599-636B-D4BC9B14D3BC}"/>
              </a:ext>
            </a:extLst>
          </p:cNvPr>
          <p:cNvSpPr/>
          <p:nvPr userDrawn="1"/>
        </p:nvSpPr>
        <p:spPr>
          <a:xfrm>
            <a:off x="946298" y="3694512"/>
            <a:ext cx="4277635" cy="625591"/>
          </a:xfrm>
          <a:prstGeom prst="roundRect">
            <a:avLst>
              <a:gd name="adj" fmla="val 21299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7EF05C-4CFE-C88E-F0F1-2C5B4D0BACDB}"/>
              </a:ext>
            </a:extLst>
          </p:cNvPr>
          <p:cNvGrpSpPr/>
          <p:nvPr userDrawn="1"/>
        </p:nvGrpSpPr>
        <p:grpSpPr>
          <a:xfrm>
            <a:off x="793760" y="3898058"/>
            <a:ext cx="305076" cy="305076"/>
            <a:chOff x="977219" y="2562305"/>
            <a:chExt cx="305076" cy="3050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05D0A4-D7B3-EB1E-1EC7-00B26D04FE75}"/>
                </a:ext>
              </a:extLst>
            </p:cNvPr>
            <p:cNvSpPr/>
            <p:nvPr/>
          </p:nvSpPr>
          <p:spPr>
            <a:xfrm>
              <a:off x="977219" y="2562305"/>
              <a:ext cx="305076" cy="305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F765FC85-3799-7A37-2B5B-975A64AB7FB6}"/>
                </a:ext>
              </a:extLst>
            </p:cNvPr>
            <p:cNvSpPr/>
            <p:nvPr/>
          </p:nvSpPr>
          <p:spPr>
            <a:xfrm>
              <a:off x="1042568" y="2634295"/>
              <a:ext cx="174378" cy="174378"/>
            </a:xfrm>
            <a:prstGeom prst="mathPlus">
              <a:avLst>
                <a:gd name="adj1" fmla="val 3990"/>
              </a:avLst>
            </a:prstGeom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334E0B-689C-417C-33EC-33481126298B}"/>
              </a:ext>
            </a:extLst>
          </p:cNvPr>
          <p:cNvSpPr/>
          <p:nvPr userDrawn="1"/>
        </p:nvSpPr>
        <p:spPr>
          <a:xfrm>
            <a:off x="6968066" y="2254459"/>
            <a:ext cx="4277635" cy="625591"/>
          </a:xfrm>
          <a:prstGeom prst="roundRect">
            <a:avLst>
              <a:gd name="adj" fmla="val 21299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FF4B87-601E-0397-FF4E-8171E7BAE292}"/>
              </a:ext>
            </a:extLst>
          </p:cNvPr>
          <p:cNvGrpSpPr/>
          <p:nvPr userDrawn="1"/>
        </p:nvGrpSpPr>
        <p:grpSpPr>
          <a:xfrm>
            <a:off x="6815528" y="2458005"/>
            <a:ext cx="305076" cy="305076"/>
            <a:chOff x="977219" y="2562305"/>
            <a:chExt cx="305076" cy="30507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6308AFC-AF94-37FA-C9C2-8E58B2634298}"/>
                </a:ext>
              </a:extLst>
            </p:cNvPr>
            <p:cNvSpPr/>
            <p:nvPr/>
          </p:nvSpPr>
          <p:spPr>
            <a:xfrm>
              <a:off x="977219" y="2562305"/>
              <a:ext cx="305076" cy="305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lus Sign 21">
              <a:extLst>
                <a:ext uri="{FF2B5EF4-FFF2-40B4-BE49-F238E27FC236}">
                  <a16:creationId xmlns:a16="http://schemas.microsoft.com/office/drawing/2014/main" id="{E8923BCF-5A80-99DF-0BB7-AD87CAFD9C21}"/>
                </a:ext>
              </a:extLst>
            </p:cNvPr>
            <p:cNvSpPr/>
            <p:nvPr/>
          </p:nvSpPr>
          <p:spPr>
            <a:xfrm>
              <a:off x="1042568" y="2634295"/>
              <a:ext cx="174378" cy="174378"/>
            </a:xfrm>
            <a:prstGeom prst="mathPlus">
              <a:avLst>
                <a:gd name="adj1" fmla="val 3990"/>
              </a:avLst>
            </a:prstGeom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A982573-29CF-1931-4BC0-78DD383B02A9}"/>
              </a:ext>
            </a:extLst>
          </p:cNvPr>
          <p:cNvSpPr/>
          <p:nvPr userDrawn="1"/>
        </p:nvSpPr>
        <p:spPr>
          <a:xfrm>
            <a:off x="6968066" y="3694512"/>
            <a:ext cx="4277635" cy="625591"/>
          </a:xfrm>
          <a:prstGeom prst="roundRect">
            <a:avLst>
              <a:gd name="adj" fmla="val 21299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36237-A2BC-ED1E-20FB-4E6592BFD462}"/>
              </a:ext>
            </a:extLst>
          </p:cNvPr>
          <p:cNvGrpSpPr/>
          <p:nvPr userDrawn="1"/>
        </p:nvGrpSpPr>
        <p:grpSpPr>
          <a:xfrm>
            <a:off x="6815528" y="3898058"/>
            <a:ext cx="305076" cy="305076"/>
            <a:chOff x="977219" y="2562305"/>
            <a:chExt cx="305076" cy="30507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D92A10-D618-DACC-C92D-5B6ABDC53CB4}"/>
                </a:ext>
              </a:extLst>
            </p:cNvPr>
            <p:cNvSpPr/>
            <p:nvPr/>
          </p:nvSpPr>
          <p:spPr>
            <a:xfrm>
              <a:off x="977219" y="2562305"/>
              <a:ext cx="305076" cy="305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6FE5AE47-3237-5580-7660-67C356F5313C}"/>
                </a:ext>
              </a:extLst>
            </p:cNvPr>
            <p:cNvSpPr/>
            <p:nvPr/>
          </p:nvSpPr>
          <p:spPr>
            <a:xfrm>
              <a:off x="1042568" y="2634295"/>
              <a:ext cx="174378" cy="174378"/>
            </a:xfrm>
            <a:prstGeom prst="mathPlus">
              <a:avLst>
                <a:gd name="adj1" fmla="val 3990"/>
              </a:avLst>
            </a:prstGeom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7668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0D004-EE35-C375-55FE-D09AA1A1BB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436" y="-6772"/>
            <a:ext cx="12205437" cy="6864773"/>
          </a:xfrm>
          <a:custGeom>
            <a:avLst/>
            <a:gdLst>
              <a:gd name="connsiteX0" fmla="*/ 5816222 w 12205437"/>
              <a:gd name="connsiteY0" fmla="*/ 0 h 6864773"/>
              <a:gd name="connsiteX1" fmla="*/ 12205437 w 12205437"/>
              <a:gd name="connsiteY1" fmla="*/ 0 h 6864773"/>
              <a:gd name="connsiteX2" fmla="*/ 12205437 w 12205437"/>
              <a:gd name="connsiteY2" fmla="*/ 5196105 h 6864773"/>
              <a:gd name="connsiteX3" fmla="*/ 9850699 w 12205437"/>
              <a:gd name="connsiteY3" fmla="*/ 6864773 h 6864773"/>
              <a:gd name="connsiteX4" fmla="*/ 0 w 12205437"/>
              <a:gd name="connsiteY4" fmla="*/ 6864773 h 6864773"/>
              <a:gd name="connsiteX5" fmla="*/ 0 w 12205437"/>
              <a:gd name="connsiteY5" fmla="*/ 2962370 h 686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5437" h="6864773">
                <a:moveTo>
                  <a:pt x="5816222" y="0"/>
                </a:moveTo>
                <a:lnTo>
                  <a:pt x="12205437" y="0"/>
                </a:lnTo>
                <a:lnTo>
                  <a:pt x="12205437" y="5196105"/>
                </a:lnTo>
                <a:lnTo>
                  <a:pt x="9850699" y="6864773"/>
                </a:lnTo>
                <a:lnTo>
                  <a:pt x="0" y="6864773"/>
                </a:lnTo>
                <a:lnTo>
                  <a:pt x="0" y="2962370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868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with logo + Phot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tum Themes"/>
          <p:cNvSpPr txBox="1"/>
          <p:nvPr/>
        </p:nvSpPr>
        <p:spPr>
          <a:xfrm>
            <a:off x="1264200" y="6206835"/>
            <a:ext cx="139441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 algn="l" defTabSz="457200">
              <a:spcBef>
                <a:spcPts val="3300"/>
              </a:spcBef>
              <a:defRPr sz="2400">
                <a:solidFill>
                  <a:srgbClr val="343740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sz="1200">
                <a:solidFill>
                  <a:schemeClr val="bg2"/>
                </a:solidFill>
              </a:rPr>
              <a:t>Project Planning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1513" y="6206835"/>
            <a:ext cx="490221" cy="247651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" name="Group"/>
          <p:cNvGrpSpPr/>
          <p:nvPr/>
        </p:nvGrpSpPr>
        <p:grpSpPr>
          <a:xfrm>
            <a:off x="803657" y="6217082"/>
            <a:ext cx="353606" cy="227158"/>
            <a:chOff x="0" y="0"/>
            <a:chExt cx="707210" cy="454313"/>
          </a:xfrm>
          <a:solidFill>
            <a:schemeClr val="bg2"/>
          </a:solidFill>
        </p:grpSpPr>
        <p:sp>
          <p:nvSpPr>
            <p:cNvPr id="20" name="Freeform 43"/>
            <p:cNvSpPr/>
            <p:nvPr/>
          </p:nvSpPr>
          <p:spPr>
            <a:xfrm rot="10800000" flipH="1">
              <a:off x="261131" y="42713"/>
              <a:ext cx="193067" cy="36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0"/>
                  </a:moveTo>
                  <a:cubicBezTo>
                    <a:pt x="0" y="6310"/>
                    <a:pt x="4298" y="2366"/>
                    <a:pt x="10844" y="0"/>
                  </a:cubicBezTo>
                  <a:cubicBezTo>
                    <a:pt x="17349" y="2402"/>
                    <a:pt x="21600" y="6356"/>
                    <a:pt x="21600" y="10831"/>
                  </a:cubicBezTo>
                  <a:cubicBezTo>
                    <a:pt x="21600" y="15267"/>
                    <a:pt x="17421" y="19192"/>
                    <a:pt x="11008" y="21600"/>
                  </a:cubicBezTo>
                  <a:cubicBezTo>
                    <a:pt x="4369" y="19241"/>
                    <a:pt x="0" y="15267"/>
                    <a:pt x="0" y="1077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M Sans Regular"/>
                </a:defRPr>
              </a:pPr>
              <a:endParaRPr sz="900"/>
            </a:p>
          </p:txBody>
        </p:sp>
        <p:sp>
          <p:nvSpPr>
            <p:cNvPr id="21" name="Freeform 44"/>
            <p:cNvSpPr/>
            <p:nvPr/>
          </p:nvSpPr>
          <p:spPr>
            <a:xfrm rot="10800000" flipH="1">
              <a:off x="0" y="-1"/>
              <a:ext cx="330900" cy="45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20" y="10750"/>
                  </a:moveTo>
                  <a:cubicBezTo>
                    <a:pt x="15020" y="14685"/>
                    <a:pt x="17604" y="18188"/>
                    <a:pt x="21600" y="20409"/>
                  </a:cubicBezTo>
                  <a:cubicBezTo>
                    <a:pt x="19570" y="21169"/>
                    <a:pt x="17271" y="21600"/>
                    <a:pt x="14833" y="21600"/>
                  </a:cubicBezTo>
                  <a:cubicBezTo>
                    <a:pt x="6641" y="21600"/>
                    <a:pt x="0" y="16764"/>
                    <a:pt x="0" y="10800"/>
                  </a:cubicBezTo>
                  <a:cubicBezTo>
                    <a:pt x="0" y="4835"/>
                    <a:pt x="6641" y="0"/>
                    <a:pt x="14833" y="0"/>
                  </a:cubicBezTo>
                  <a:cubicBezTo>
                    <a:pt x="17229" y="0"/>
                    <a:pt x="19491" y="416"/>
                    <a:pt x="21495" y="1151"/>
                  </a:cubicBezTo>
                  <a:cubicBezTo>
                    <a:pt x="17560" y="3376"/>
                    <a:pt x="15020" y="6850"/>
                    <a:pt x="15020" y="1075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M Sans Regular"/>
                </a:defRPr>
              </a:pPr>
              <a:endParaRPr sz="900"/>
            </a:p>
          </p:txBody>
        </p:sp>
        <p:sp>
          <p:nvSpPr>
            <p:cNvPr id="22" name="Freeform 45"/>
            <p:cNvSpPr/>
            <p:nvPr/>
          </p:nvSpPr>
          <p:spPr>
            <a:xfrm rot="10800000" flipH="1">
              <a:off x="260962" y="5143"/>
              <a:ext cx="446249" cy="44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085"/>
                  </a:moveTo>
                  <a:cubicBezTo>
                    <a:pt x="5680" y="20085"/>
                    <a:pt x="1515" y="15920"/>
                    <a:pt x="1515" y="10800"/>
                  </a:cubicBezTo>
                  <a:cubicBezTo>
                    <a:pt x="1515" y="5680"/>
                    <a:pt x="5680" y="1515"/>
                    <a:pt x="10800" y="1515"/>
                  </a:cubicBezTo>
                  <a:cubicBezTo>
                    <a:pt x="15920" y="1515"/>
                    <a:pt x="20086" y="5680"/>
                    <a:pt x="20086" y="10800"/>
                  </a:cubicBezTo>
                  <a:cubicBezTo>
                    <a:pt x="20086" y="15920"/>
                    <a:pt x="15920" y="20085"/>
                    <a:pt x="10800" y="20085"/>
                  </a:cubicBezTo>
                  <a:close/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M Sans Regular"/>
                </a:defRPr>
              </a:pPr>
              <a:endParaRPr sz="9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4648A-3EF9-1584-DC5D-ECC8739A05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31562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29FE187-9F9F-A47E-8626-9D088F3859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5095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4FC64BF-3480-96AC-6579-80C712A945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38629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B022E1-A0D8-B4C0-676C-B49FE5F34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2162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111693A-872A-1C5D-C840-93A20AD9E7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45696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2303718-54D9-B689-E390-0823599D86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229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4A494C6-6E34-0C7E-4588-EF9743ABA7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2763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0A420A-BDAF-AB14-6C22-E9456AAB5A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06296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A6A49B3-8F5C-1083-8774-25CD3C00211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59830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319738A-2292-6B8C-2775-DD6C3F0AC8D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13362" y="12985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F5378F1-DB74-B8A0-533B-EE5C7405F50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327752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94A164-E29D-7386-87B8-944ACFADA37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081285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7E459D5-C71B-E2F9-E881-A2C0B9D92D5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34819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0D95E51-F5E0-C28C-F6C7-B5CFE43F8D3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88352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00B8AAF0-2203-BA56-3596-D16AF0B50F6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41886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35929C4-B4F3-7753-28D5-EE84CCD277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5419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BDD10C2-D2FC-5D7F-9FF3-EC75CD4C19E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953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F379C71-8AD7-8964-6070-A193F8052F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02486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6648FBB-5BDD-D45B-911C-96E2F70C31A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56020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F007F4BE-3C9F-7783-626E-5BB619ECBE5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09552" y="6138228"/>
            <a:ext cx="480219" cy="4794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6638762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tum Themes"/>
          <p:cNvSpPr txBox="1"/>
          <p:nvPr/>
        </p:nvSpPr>
        <p:spPr>
          <a:xfrm>
            <a:off x="1264200" y="6206835"/>
            <a:ext cx="139441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 algn="l" defTabSz="457200">
              <a:spcBef>
                <a:spcPts val="3300"/>
              </a:spcBef>
              <a:defRPr sz="2400">
                <a:solidFill>
                  <a:srgbClr val="343740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sz="1200">
                <a:solidFill>
                  <a:schemeClr val="bg2"/>
                </a:solidFill>
              </a:rPr>
              <a:t>Project Planning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1513" y="6206835"/>
            <a:ext cx="490221" cy="247651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" name="Group"/>
          <p:cNvGrpSpPr/>
          <p:nvPr/>
        </p:nvGrpSpPr>
        <p:grpSpPr>
          <a:xfrm>
            <a:off x="803657" y="6217082"/>
            <a:ext cx="353606" cy="227158"/>
            <a:chOff x="0" y="0"/>
            <a:chExt cx="707210" cy="454313"/>
          </a:xfrm>
          <a:solidFill>
            <a:schemeClr val="bg2"/>
          </a:solidFill>
        </p:grpSpPr>
        <p:sp>
          <p:nvSpPr>
            <p:cNvPr id="20" name="Freeform 43"/>
            <p:cNvSpPr/>
            <p:nvPr/>
          </p:nvSpPr>
          <p:spPr>
            <a:xfrm rot="10800000" flipH="1">
              <a:off x="261131" y="42713"/>
              <a:ext cx="193067" cy="36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0"/>
                  </a:moveTo>
                  <a:cubicBezTo>
                    <a:pt x="0" y="6310"/>
                    <a:pt x="4298" y="2366"/>
                    <a:pt x="10844" y="0"/>
                  </a:cubicBezTo>
                  <a:cubicBezTo>
                    <a:pt x="17349" y="2402"/>
                    <a:pt x="21600" y="6356"/>
                    <a:pt x="21600" y="10831"/>
                  </a:cubicBezTo>
                  <a:cubicBezTo>
                    <a:pt x="21600" y="15267"/>
                    <a:pt x="17421" y="19192"/>
                    <a:pt x="11008" y="21600"/>
                  </a:cubicBezTo>
                  <a:cubicBezTo>
                    <a:pt x="4369" y="19241"/>
                    <a:pt x="0" y="15267"/>
                    <a:pt x="0" y="1077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M Sans Regular"/>
                </a:defRPr>
              </a:pPr>
              <a:endParaRPr sz="900"/>
            </a:p>
          </p:txBody>
        </p:sp>
        <p:sp>
          <p:nvSpPr>
            <p:cNvPr id="21" name="Freeform 44"/>
            <p:cNvSpPr/>
            <p:nvPr/>
          </p:nvSpPr>
          <p:spPr>
            <a:xfrm rot="10800000" flipH="1">
              <a:off x="0" y="-1"/>
              <a:ext cx="330900" cy="45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20" y="10750"/>
                  </a:moveTo>
                  <a:cubicBezTo>
                    <a:pt x="15020" y="14685"/>
                    <a:pt x="17604" y="18188"/>
                    <a:pt x="21600" y="20409"/>
                  </a:cubicBezTo>
                  <a:cubicBezTo>
                    <a:pt x="19570" y="21169"/>
                    <a:pt x="17271" y="21600"/>
                    <a:pt x="14833" y="21600"/>
                  </a:cubicBezTo>
                  <a:cubicBezTo>
                    <a:pt x="6641" y="21600"/>
                    <a:pt x="0" y="16764"/>
                    <a:pt x="0" y="10800"/>
                  </a:cubicBezTo>
                  <a:cubicBezTo>
                    <a:pt x="0" y="4835"/>
                    <a:pt x="6641" y="0"/>
                    <a:pt x="14833" y="0"/>
                  </a:cubicBezTo>
                  <a:cubicBezTo>
                    <a:pt x="17229" y="0"/>
                    <a:pt x="19491" y="416"/>
                    <a:pt x="21495" y="1151"/>
                  </a:cubicBezTo>
                  <a:cubicBezTo>
                    <a:pt x="17560" y="3376"/>
                    <a:pt x="15020" y="6850"/>
                    <a:pt x="15020" y="1075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M Sans Regular"/>
                </a:defRPr>
              </a:pPr>
              <a:endParaRPr sz="900"/>
            </a:p>
          </p:txBody>
        </p:sp>
        <p:sp>
          <p:nvSpPr>
            <p:cNvPr id="22" name="Freeform 45"/>
            <p:cNvSpPr/>
            <p:nvPr/>
          </p:nvSpPr>
          <p:spPr>
            <a:xfrm rot="10800000" flipH="1">
              <a:off x="260962" y="5143"/>
              <a:ext cx="446249" cy="44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085"/>
                  </a:moveTo>
                  <a:cubicBezTo>
                    <a:pt x="5680" y="20085"/>
                    <a:pt x="1515" y="15920"/>
                    <a:pt x="1515" y="10800"/>
                  </a:cubicBezTo>
                  <a:cubicBezTo>
                    <a:pt x="1515" y="5680"/>
                    <a:pt x="5680" y="1515"/>
                    <a:pt x="10800" y="1515"/>
                  </a:cubicBezTo>
                  <a:cubicBezTo>
                    <a:pt x="15920" y="1515"/>
                    <a:pt x="20086" y="5680"/>
                    <a:pt x="20086" y="10800"/>
                  </a:cubicBezTo>
                  <a:cubicBezTo>
                    <a:pt x="20086" y="15920"/>
                    <a:pt x="15920" y="20085"/>
                    <a:pt x="10800" y="20085"/>
                  </a:cubicBezTo>
                  <a:close/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M Sans Regular"/>
                </a:defRPr>
              </a:pP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228651017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EE37879-30EE-416B-ECEB-9930201FCAB7}"/>
              </a:ext>
            </a:extLst>
          </p:cNvPr>
          <p:cNvSpPr/>
          <p:nvPr userDrawn="1"/>
        </p:nvSpPr>
        <p:spPr>
          <a:xfrm rot="20604727" flipV="1">
            <a:off x="1771700" y="-300967"/>
            <a:ext cx="8461957" cy="7519885"/>
          </a:xfrm>
          <a:custGeom>
            <a:avLst/>
            <a:gdLst>
              <a:gd name="connsiteX0" fmla="*/ 3748583 w 8461957"/>
              <a:gd name="connsiteY0" fmla="*/ 7519885 h 7519885"/>
              <a:gd name="connsiteX1" fmla="*/ 8461957 w 8461957"/>
              <a:gd name="connsiteY1" fmla="*/ 6115852 h 7519885"/>
              <a:gd name="connsiteX2" fmla="*/ 8461957 w 8461957"/>
              <a:gd name="connsiteY2" fmla="*/ 3514865 h 7519885"/>
              <a:gd name="connsiteX3" fmla="*/ 4947093 w 8461957"/>
              <a:gd name="connsiteY3" fmla="*/ 0 h 7519885"/>
              <a:gd name="connsiteX4" fmla="*/ 0 w 8461957"/>
              <a:gd name="connsiteY4" fmla="*/ 1473654 h 7519885"/>
              <a:gd name="connsiteX5" fmla="*/ 0 w 8461957"/>
              <a:gd name="connsiteY5" fmla="*/ 3771303 h 751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61957" h="7519885">
                <a:moveTo>
                  <a:pt x="3748583" y="7519885"/>
                </a:moveTo>
                <a:lnTo>
                  <a:pt x="8461957" y="6115852"/>
                </a:lnTo>
                <a:lnTo>
                  <a:pt x="8461957" y="3514865"/>
                </a:lnTo>
                <a:lnTo>
                  <a:pt x="4947093" y="0"/>
                </a:lnTo>
                <a:lnTo>
                  <a:pt x="0" y="1473654"/>
                </a:lnTo>
                <a:lnTo>
                  <a:pt x="0" y="3771303"/>
                </a:lnTo>
                <a:close/>
              </a:path>
            </a:pathLst>
          </a:custGeom>
          <a:solidFill>
            <a:srgbClr val="14171E"/>
          </a:solidFill>
          <a:ln>
            <a:noFill/>
          </a:ln>
          <a:effectLst>
            <a:outerShdw blurRad="2667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9ADE2EB5-B94D-67CB-DC28-1A3387944C10}"/>
              </a:ext>
            </a:extLst>
          </p:cNvPr>
          <p:cNvSpPr/>
          <p:nvPr/>
        </p:nvSpPr>
        <p:spPr>
          <a:xfrm flipH="1">
            <a:off x="10479180" y="3668233"/>
            <a:ext cx="1712818" cy="318976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37D22375-195F-2D7C-E540-1D5363BE8CDC}"/>
              </a:ext>
            </a:extLst>
          </p:cNvPr>
          <p:cNvSpPr/>
          <p:nvPr/>
        </p:nvSpPr>
        <p:spPr>
          <a:xfrm flipH="1">
            <a:off x="10578506" y="3853206"/>
            <a:ext cx="1613494" cy="3004794"/>
          </a:xfrm>
          <a:prstGeom prst="rtTriangle">
            <a:avLst/>
          </a:prstGeom>
          <a:gradFill>
            <a:gsLst>
              <a:gs pos="700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7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5429CC-BF5F-20CE-69AD-4D0AE3CFB4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2700"/>
            <a:ext cx="12192000" cy="6870700"/>
          </a:xfrm>
          <a:custGeom>
            <a:avLst/>
            <a:gdLst>
              <a:gd name="connsiteX0" fmla="*/ 0 w 12192000"/>
              <a:gd name="connsiteY0" fmla="*/ 0 h 6870700"/>
              <a:gd name="connsiteX1" fmla="*/ 12192000 w 12192000"/>
              <a:gd name="connsiteY1" fmla="*/ 0 h 6870700"/>
              <a:gd name="connsiteX2" fmla="*/ 12192000 w 12192000"/>
              <a:gd name="connsiteY2" fmla="*/ 6870700 h 6870700"/>
              <a:gd name="connsiteX3" fmla="*/ 0 w 12192000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70700">
                <a:moveTo>
                  <a:pt x="0" y="0"/>
                </a:moveTo>
                <a:lnTo>
                  <a:pt x="12192000" y="0"/>
                </a:lnTo>
                <a:lnTo>
                  <a:pt x="12192000" y="6870700"/>
                </a:lnTo>
                <a:lnTo>
                  <a:pt x="0" y="6870700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1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DECE0B-B8B3-7A4B-4771-21B0C02208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6900" y="-6773"/>
            <a:ext cx="5245100" cy="6864772"/>
          </a:xfrm>
          <a:custGeom>
            <a:avLst/>
            <a:gdLst>
              <a:gd name="connsiteX0" fmla="*/ 0 w 5245100"/>
              <a:gd name="connsiteY0" fmla="*/ 0 h 6864772"/>
              <a:gd name="connsiteX1" fmla="*/ 5245100 w 5245100"/>
              <a:gd name="connsiteY1" fmla="*/ 0 h 6864772"/>
              <a:gd name="connsiteX2" fmla="*/ 5245100 w 5245100"/>
              <a:gd name="connsiteY2" fmla="*/ 6864772 h 6864772"/>
              <a:gd name="connsiteX3" fmla="*/ 0 w 5245100"/>
              <a:gd name="connsiteY3" fmla="*/ 6864772 h 686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5100" h="6864772">
                <a:moveTo>
                  <a:pt x="0" y="0"/>
                </a:moveTo>
                <a:lnTo>
                  <a:pt x="5245100" y="0"/>
                </a:lnTo>
                <a:lnTo>
                  <a:pt x="5245100" y="6864772"/>
                </a:lnTo>
                <a:lnTo>
                  <a:pt x="0" y="6864772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2844A-B5FC-49A1-DBA5-25D4553EDF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437" y="-6772"/>
            <a:ext cx="8084690" cy="6864773"/>
          </a:xfrm>
          <a:custGeom>
            <a:avLst/>
            <a:gdLst>
              <a:gd name="connsiteX0" fmla="*/ 0 w 8084690"/>
              <a:gd name="connsiteY0" fmla="*/ 0 h 6864773"/>
              <a:gd name="connsiteX1" fmla="*/ 8084690 w 8084690"/>
              <a:gd name="connsiteY1" fmla="*/ 0 h 6864773"/>
              <a:gd name="connsiteX2" fmla="*/ 4609812 w 8084690"/>
              <a:gd name="connsiteY2" fmla="*/ 6864773 h 6864773"/>
              <a:gd name="connsiteX3" fmla="*/ 0 w 8084690"/>
              <a:gd name="connsiteY3" fmla="*/ 6864773 h 686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4690" h="6864773">
                <a:moveTo>
                  <a:pt x="0" y="0"/>
                </a:moveTo>
                <a:lnTo>
                  <a:pt x="8084690" y="0"/>
                </a:lnTo>
                <a:lnTo>
                  <a:pt x="4609812" y="6864773"/>
                </a:lnTo>
                <a:lnTo>
                  <a:pt x="0" y="6864773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3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B287F4-665B-7B3C-F1B7-C698AA202C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3422" y="-1"/>
            <a:ext cx="3976298" cy="4356350"/>
          </a:xfrm>
          <a:custGeom>
            <a:avLst/>
            <a:gdLst>
              <a:gd name="connsiteX0" fmla="*/ 0 w 3976298"/>
              <a:gd name="connsiteY0" fmla="*/ 0 h 4356350"/>
              <a:gd name="connsiteX1" fmla="*/ 3976298 w 3976298"/>
              <a:gd name="connsiteY1" fmla="*/ 0 h 4356350"/>
              <a:gd name="connsiteX2" fmla="*/ 3976298 w 3976298"/>
              <a:gd name="connsiteY2" fmla="*/ 2957742 h 4356350"/>
              <a:gd name="connsiteX3" fmla="*/ 0 w 3976298"/>
              <a:gd name="connsiteY3" fmla="*/ 4356350 h 435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6298" h="4356350">
                <a:moveTo>
                  <a:pt x="0" y="0"/>
                </a:moveTo>
                <a:lnTo>
                  <a:pt x="3976298" y="0"/>
                </a:lnTo>
                <a:lnTo>
                  <a:pt x="3976298" y="2957742"/>
                </a:lnTo>
                <a:lnTo>
                  <a:pt x="0" y="4356350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4A9EB7E-BE5B-CECC-2C8F-037A8029044E}"/>
              </a:ext>
            </a:extLst>
          </p:cNvPr>
          <p:cNvSpPr/>
          <p:nvPr userDrawn="1"/>
        </p:nvSpPr>
        <p:spPr>
          <a:xfrm>
            <a:off x="6793422" y="2957741"/>
            <a:ext cx="3976298" cy="2635060"/>
          </a:xfrm>
          <a:custGeom>
            <a:avLst/>
            <a:gdLst>
              <a:gd name="connsiteX0" fmla="*/ 3976298 w 3976298"/>
              <a:gd name="connsiteY0" fmla="*/ 0 h 2635060"/>
              <a:gd name="connsiteX1" fmla="*/ 3976298 w 3976298"/>
              <a:gd name="connsiteY1" fmla="*/ 2187016 h 2635060"/>
              <a:gd name="connsiteX2" fmla="*/ 3528254 w 3976298"/>
              <a:gd name="connsiteY2" fmla="*/ 2635060 h 2635060"/>
              <a:gd name="connsiteX3" fmla="*/ 448044 w 3976298"/>
              <a:gd name="connsiteY3" fmla="*/ 2635060 h 2635060"/>
              <a:gd name="connsiteX4" fmla="*/ 0 w 3976298"/>
              <a:gd name="connsiteY4" fmla="*/ 2187016 h 2635060"/>
              <a:gd name="connsiteX5" fmla="*/ 0 w 3976298"/>
              <a:gd name="connsiteY5" fmla="*/ 1398608 h 263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6298" h="2635060">
                <a:moveTo>
                  <a:pt x="3976298" y="0"/>
                </a:moveTo>
                <a:lnTo>
                  <a:pt x="3976298" y="2187016"/>
                </a:lnTo>
                <a:cubicBezTo>
                  <a:pt x="3976298" y="2434464"/>
                  <a:pt x="3775702" y="2635060"/>
                  <a:pt x="3528254" y="2635060"/>
                </a:cubicBezTo>
                <a:lnTo>
                  <a:pt x="448044" y="2635060"/>
                </a:lnTo>
                <a:cubicBezTo>
                  <a:pt x="200596" y="2635060"/>
                  <a:pt x="0" y="2434464"/>
                  <a:pt x="0" y="2187016"/>
                </a:cubicBezTo>
                <a:lnTo>
                  <a:pt x="0" y="1398608"/>
                </a:lnTo>
                <a:close/>
              </a:path>
            </a:pathLst>
          </a:cu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9C02911-06F4-B549-1B2B-57E4E6C13CD1}"/>
              </a:ext>
            </a:extLst>
          </p:cNvPr>
          <p:cNvSpPr/>
          <p:nvPr userDrawn="1"/>
        </p:nvSpPr>
        <p:spPr>
          <a:xfrm>
            <a:off x="0" y="1052553"/>
            <a:ext cx="5284381" cy="4804686"/>
          </a:xfrm>
          <a:custGeom>
            <a:avLst/>
            <a:gdLst>
              <a:gd name="connsiteX0" fmla="*/ 407348 w 5284381"/>
              <a:gd name="connsiteY0" fmla="*/ 0 h 4804686"/>
              <a:gd name="connsiteX1" fmla="*/ 5284381 w 5284381"/>
              <a:gd name="connsiteY1" fmla="*/ 0 h 4804686"/>
              <a:gd name="connsiteX2" fmla="*/ 5284381 w 5284381"/>
              <a:gd name="connsiteY2" fmla="*/ 4630871 h 4804686"/>
              <a:gd name="connsiteX3" fmla="*/ 5108145 w 5284381"/>
              <a:gd name="connsiteY3" fmla="*/ 4804686 h 4804686"/>
              <a:gd name="connsiteX4" fmla="*/ 0 w 5284381"/>
              <a:gd name="connsiteY4" fmla="*/ 4804686 h 4804686"/>
              <a:gd name="connsiteX5" fmla="*/ 0 w 5284381"/>
              <a:gd name="connsiteY5" fmla="*/ 401751 h 480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84381" h="4804686">
                <a:moveTo>
                  <a:pt x="407348" y="0"/>
                </a:moveTo>
                <a:lnTo>
                  <a:pt x="5284381" y="0"/>
                </a:lnTo>
                <a:lnTo>
                  <a:pt x="5284381" y="4630871"/>
                </a:lnTo>
                <a:lnTo>
                  <a:pt x="5108145" y="4804686"/>
                </a:lnTo>
                <a:lnTo>
                  <a:pt x="0" y="4804686"/>
                </a:lnTo>
                <a:lnTo>
                  <a:pt x="0" y="401751"/>
                </a:ln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CE1144-144F-F2DE-1A6F-C8BA0225A3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431" y="1585016"/>
            <a:ext cx="4720951" cy="3741896"/>
          </a:xfrm>
          <a:custGeom>
            <a:avLst/>
            <a:gdLst>
              <a:gd name="connsiteX0" fmla="*/ 0 w 4720951"/>
              <a:gd name="connsiteY0" fmla="*/ 0 h 3741896"/>
              <a:gd name="connsiteX1" fmla="*/ 4720951 w 4720951"/>
              <a:gd name="connsiteY1" fmla="*/ 0 h 3741896"/>
              <a:gd name="connsiteX2" fmla="*/ 4720951 w 4720951"/>
              <a:gd name="connsiteY2" fmla="*/ 3741896 h 3741896"/>
              <a:gd name="connsiteX3" fmla="*/ 0 w 4720951"/>
              <a:gd name="connsiteY3" fmla="*/ 3741896 h 374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0951" h="3741896">
                <a:moveTo>
                  <a:pt x="0" y="0"/>
                </a:moveTo>
                <a:lnTo>
                  <a:pt x="4720951" y="0"/>
                </a:lnTo>
                <a:lnTo>
                  <a:pt x="4720951" y="3741896"/>
                </a:lnTo>
                <a:lnTo>
                  <a:pt x="0" y="3741896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C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85F2D-2416-6A96-2548-9D1E589843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25571" y="-6772"/>
            <a:ext cx="7666429" cy="6864774"/>
          </a:xfrm>
          <a:custGeom>
            <a:avLst/>
            <a:gdLst>
              <a:gd name="connsiteX0" fmla="*/ 7666429 w 7666429"/>
              <a:gd name="connsiteY0" fmla="*/ 0 h 6864774"/>
              <a:gd name="connsiteX1" fmla="*/ 7666429 w 7666429"/>
              <a:gd name="connsiteY1" fmla="*/ 6864774 h 6864774"/>
              <a:gd name="connsiteX2" fmla="*/ 1546651 w 7666429"/>
              <a:gd name="connsiteY2" fmla="*/ 6864773 h 6864774"/>
              <a:gd name="connsiteX3" fmla="*/ 395433 w 7666429"/>
              <a:gd name="connsiteY3" fmla="*/ 5773069 h 6864774"/>
              <a:gd name="connsiteX4" fmla="*/ 347876 w 7666429"/>
              <a:gd name="connsiteY4" fmla="*/ 3980731 h 6864774"/>
              <a:gd name="connsiteX5" fmla="*/ 4122818 w 7666429"/>
              <a:gd name="connsiteY5" fmla="*/ 1 h 686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6429" h="6864774">
                <a:moveTo>
                  <a:pt x="7666429" y="0"/>
                </a:moveTo>
                <a:lnTo>
                  <a:pt x="7666429" y="6864774"/>
                </a:lnTo>
                <a:lnTo>
                  <a:pt x="1546651" y="6864773"/>
                </a:lnTo>
                <a:lnTo>
                  <a:pt x="395433" y="5773069"/>
                </a:lnTo>
                <a:cubicBezTo>
                  <a:pt x="-112639" y="5291261"/>
                  <a:pt x="-133932" y="4488804"/>
                  <a:pt x="347876" y="3980731"/>
                </a:cubicBezTo>
                <a:lnTo>
                  <a:pt x="4122818" y="1"/>
                </a:ln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4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2649FF-F83B-4467-A14B-24E07AB8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08397-6A7C-4FB6-9AE0-9BEC6A6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A766E-5C6A-484D-B16E-808D2C2E9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0EB99F-727A-43DE-AC87-F1E67DBC9E40}" type="datetimeFigureOut">
              <a:rPr lang="en-US" smtClean="0"/>
              <a:pPr/>
              <a:t>04-Dec-24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1C3FE-6D12-4063-8883-441069B27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DE0C-28A0-4C88-A0CA-38EC96A0C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2EE05F-C339-4E25-923F-15E0C936F6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2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79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8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80" r:id="rId28"/>
    <p:sldLayoutId id="2147483681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HEpAAFyBmwZ52ltNITrJi__tDEH-2I8W/view?usp=sharing" TargetMode="External"/><Relationship Id="rId13" Type="http://schemas.openxmlformats.org/officeDocument/2006/relationships/image" Target="../media/image18.png"/><Relationship Id="rId3" Type="http://schemas.openxmlformats.org/officeDocument/2006/relationships/chart" Target="../charts/chart2.xml"/><Relationship Id="rId7" Type="http://schemas.openxmlformats.org/officeDocument/2006/relationships/hyperlink" Target="https://drive.google.com/file/d/1v7-EErvbkPAq6V_o7QXdrD2NfmDnVE_-/view?usp=sharing" TargetMode="External"/><Relationship Id="rId12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VxcqlZlg2Qra0fI3vUkrWWtbXp3zd1cp/view?usp=drive_link" TargetMode="External"/><Relationship Id="rId11" Type="http://schemas.openxmlformats.org/officeDocument/2006/relationships/image" Target="../media/image16.png"/><Relationship Id="rId5" Type="http://schemas.openxmlformats.org/officeDocument/2006/relationships/chart" Target="../charts/chart4.xml"/><Relationship Id="rId10" Type="http://schemas.openxmlformats.org/officeDocument/2006/relationships/image" Target="../media/image15.png"/><Relationship Id="rId4" Type="http://schemas.openxmlformats.org/officeDocument/2006/relationships/chart" Target="../charts/chart3.xml"/><Relationship Id="rId9" Type="http://schemas.openxmlformats.org/officeDocument/2006/relationships/hyperlink" Target="https://drive.google.com/file/d/1bci71JHo76iXgNxPpUnsRfa8cqtvMWDt/view?usp=drive_lin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212231CF-4ADE-731D-0882-FBEC483E8267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C2D96-8735-DF29-E79C-AE3D293B3F93}"/>
              </a:ext>
            </a:extLst>
          </p:cNvPr>
          <p:cNvSpPr txBox="1"/>
          <p:nvPr/>
        </p:nvSpPr>
        <p:spPr>
          <a:xfrm>
            <a:off x="202019" y="197883"/>
            <a:ext cx="2636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43D83-2D94-F9BD-884F-09D41A921477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01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035F45-7F85-0FD1-56A5-EBCCA6D9AD0A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C3BCCD-ED12-E2AD-B697-03B2F54FDDBC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230797-C399-373C-FCCC-498481DEDD2D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311ED6F-7AFE-7358-6751-A96B4A5505D3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20122-EB7A-7D04-CB00-3C0AAC2E0304}"/>
              </a:ext>
            </a:extLst>
          </p:cNvPr>
          <p:cNvGrpSpPr/>
          <p:nvPr/>
        </p:nvGrpSpPr>
        <p:grpSpPr>
          <a:xfrm>
            <a:off x="4781658" y="4622511"/>
            <a:ext cx="746448" cy="325139"/>
            <a:chOff x="5455693" y="4686011"/>
            <a:chExt cx="746448" cy="32513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9683FB-173D-145F-8A29-A830C5146091}"/>
                </a:ext>
              </a:extLst>
            </p:cNvPr>
            <p:cNvSpPr/>
            <p:nvPr/>
          </p:nvSpPr>
          <p:spPr>
            <a:xfrm>
              <a:off x="5455693" y="4686011"/>
              <a:ext cx="640307" cy="272069"/>
            </a:xfrm>
            <a:custGeom>
              <a:avLst/>
              <a:gdLst>
                <a:gd name="connsiteX0" fmla="*/ 0 w 924026"/>
                <a:gd name="connsiteY0" fmla="*/ 0 h 173255"/>
                <a:gd name="connsiteX1" fmla="*/ 0 w 924026"/>
                <a:gd name="connsiteY1" fmla="*/ 173255 h 173255"/>
                <a:gd name="connsiteX2" fmla="*/ 924026 w 924026"/>
                <a:gd name="connsiteY2" fmla="*/ 173255 h 17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4026" h="173255">
                  <a:moveTo>
                    <a:pt x="0" y="0"/>
                  </a:moveTo>
                  <a:lnTo>
                    <a:pt x="0" y="173255"/>
                  </a:lnTo>
                  <a:lnTo>
                    <a:pt x="924026" y="173255"/>
                  </a:lnTo>
                </a:path>
              </a:pathLst>
            </a:cu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5A0EB6-C47C-2862-C4E9-CAEF0C1A3B9A}"/>
                </a:ext>
              </a:extLst>
            </p:cNvPr>
            <p:cNvSpPr/>
            <p:nvPr/>
          </p:nvSpPr>
          <p:spPr>
            <a:xfrm>
              <a:off x="6096000" y="4905009"/>
              <a:ext cx="106141" cy="106141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470C478-78B8-39FF-A46E-E987D10E6CBF}"/>
              </a:ext>
            </a:extLst>
          </p:cNvPr>
          <p:cNvSpPr txBox="1"/>
          <p:nvPr/>
        </p:nvSpPr>
        <p:spPr>
          <a:xfrm>
            <a:off x="4674144" y="2358030"/>
            <a:ext cx="4340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BANGLA</a:t>
            </a:r>
          </a:p>
          <a:p>
            <a:r>
              <a:rPr lang="en-US" sz="48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TEXT </a:t>
            </a:r>
            <a:r>
              <a:rPr lang="en-US" sz="4800" dirty="0">
                <a:solidFill>
                  <a:srgbClr val="FF0066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SUMMARIZER</a:t>
            </a:r>
            <a:r>
              <a:rPr lang="en-US" sz="48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BF76BF-19F9-9C56-1E1C-C6A2B377E09C}"/>
              </a:ext>
            </a:extLst>
          </p:cNvPr>
          <p:cNvGrpSpPr/>
          <p:nvPr/>
        </p:nvGrpSpPr>
        <p:grpSpPr>
          <a:xfrm>
            <a:off x="5907522" y="1776024"/>
            <a:ext cx="720908" cy="478374"/>
            <a:chOff x="6485860" y="1839524"/>
            <a:chExt cx="720908" cy="47837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5D2988-19D1-D19C-08CD-DDD72ADAC6F9}"/>
                </a:ext>
              </a:extLst>
            </p:cNvPr>
            <p:cNvSpPr/>
            <p:nvPr/>
          </p:nvSpPr>
          <p:spPr>
            <a:xfrm>
              <a:off x="6485860" y="1892595"/>
              <a:ext cx="606056" cy="425303"/>
            </a:xfrm>
            <a:custGeom>
              <a:avLst/>
              <a:gdLst>
                <a:gd name="connsiteX0" fmla="*/ 0 w 606056"/>
                <a:gd name="connsiteY0" fmla="*/ 425303 h 425303"/>
                <a:gd name="connsiteX1" fmla="*/ 255182 w 606056"/>
                <a:gd name="connsiteY1" fmla="*/ 0 h 425303"/>
                <a:gd name="connsiteX2" fmla="*/ 606056 w 606056"/>
                <a:gd name="connsiteY2" fmla="*/ 0 h 42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056" h="425303">
                  <a:moveTo>
                    <a:pt x="0" y="425303"/>
                  </a:moveTo>
                  <a:lnTo>
                    <a:pt x="255182" y="0"/>
                  </a:lnTo>
                  <a:lnTo>
                    <a:pt x="606056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A1265B-5682-BB51-7329-469F4B0617FE}"/>
                </a:ext>
              </a:extLst>
            </p:cNvPr>
            <p:cNvSpPr/>
            <p:nvPr/>
          </p:nvSpPr>
          <p:spPr>
            <a:xfrm>
              <a:off x="7100627" y="1839524"/>
              <a:ext cx="106141" cy="10614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FF101E2-6F8E-649C-EEBD-4A422EA796C9}"/>
              </a:ext>
            </a:extLst>
          </p:cNvPr>
          <p:cNvSpPr txBox="1"/>
          <p:nvPr/>
        </p:nvSpPr>
        <p:spPr>
          <a:xfrm>
            <a:off x="6646333" y="1717442"/>
            <a:ext cx="2057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 Machine Learning + NLP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D1F05-8EB7-231E-F3D7-43ABDB823A4F}"/>
              </a:ext>
            </a:extLst>
          </p:cNvPr>
          <p:cNvSpPr txBox="1"/>
          <p:nvPr/>
        </p:nvSpPr>
        <p:spPr>
          <a:xfrm>
            <a:off x="5613361" y="4786901"/>
            <a:ext cx="94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CSE 498R.30</a:t>
            </a:r>
          </a:p>
        </p:txBody>
      </p:sp>
    </p:spTree>
    <p:extLst>
      <p:ext uri="{BB962C8B-B14F-4D97-AF65-F5344CB8AC3E}">
        <p14:creationId xmlns:p14="http://schemas.microsoft.com/office/powerpoint/2010/main" val="409671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F4E5B61-D00B-D558-2A69-5C2579605E4C}"/>
              </a:ext>
            </a:extLst>
          </p:cNvPr>
          <p:cNvSpPr txBox="1"/>
          <p:nvPr/>
        </p:nvSpPr>
        <p:spPr>
          <a:xfrm>
            <a:off x="7390660" y="1218539"/>
            <a:ext cx="1285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591DB7-A554-E00D-DBC2-502EF9962E05}"/>
              </a:ext>
            </a:extLst>
          </p:cNvPr>
          <p:cNvSpPr txBox="1"/>
          <p:nvPr/>
        </p:nvSpPr>
        <p:spPr>
          <a:xfrm>
            <a:off x="7390659" y="2536127"/>
            <a:ext cx="1285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972-A837-C8EA-B7A0-F279D365B9FB}"/>
              </a:ext>
            </a:extLst>
          </p:cNvPr>
          <p:cNvSpPr txBox="1"/>
          <p:nvPr/>
        </p:nvSpPr>
        <p:spPr>
          <a:xfrm>
            <a:off x="7390658" y="3853715"/>
            <a:ext cx="1285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5266F-F935-1C67-FB15-C0D87E296D00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08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247A8C-A765-4E99-B7AD-E3D790333ECF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039C73A9-32C1-D88B-C386-7656C9335E58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E52CE96-8A24-F5C0-A557-ED753662B3AC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F8FB8EA-F3B2-0162-A9E3-E61112F65839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598AE0-D75D-58DC-C6E2-2623A59F767C}"/>
              </a:ext>
            </a:extLst>
          </p:cNvPr>
          <p:cNvSpPr txBox="1"/>
          <p:nvPr/>
        </p:nvSpPr>
        <p:spPr>
          <a:xfrm>
            <a:off x="732089" y="1616804"/>
            <a:ext cx="4229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Work Distribution, Plan &amp; </a:t>
            </a:r>
            <a:r>
              <a:rPr lang="en-US" sz="24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Cost</a:t>
            </a:r>
            <a:r>
              <a:rPr lang="en-US" sz="2400" dirty="0">
                <a:solidFill>
                  <a:srgbClr val="CD057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CF9-DAC0-D1EA-F76E-F97C142A6D5C}"/>
              </a:ext>
            </a:extLst>
          </p:cNvPr>
          <p:cNvSpPr txBox="1"/>
          <p:nvPr/>
        </p:nvSpPr>
        <p:spPr>
          <a:xfrm>
            <a:off x="732089" y="1287097"/>
            <a:ext cx="3314508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Game 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A3A9C-D306-221C-C88E-F9B941D76E82}"/>
              </a:ext>
            </a:extLst>
          </p:cNvPr>
          <p:cNvSpPr txBox="1"/>
          <p:nvPr/>
        </p:nvSpPr>
        <p:spPr>
          <a:xfrm>
            <a:off x="732091" y="2635175"/>
            <a:ext cx="4229257" cy="695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We’re breaking the project in to 4 main stages. Each stage work will be equally divided amongst the 4 member of the team. The below phases of work will be maintained through the next 6 months at least.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5F18EB-1915-E7E1-5D5A-6E7146CFF792}"/>
              </a:ext>
            </a:extLst>
          </p:cNvPr>
          <p:cNvSpPr txBox="1"/>
          <p:nvPr/>
        </p:nvSpPr>
        <p:spPr>
          <a:xfrm>
            <a:off x="7802080" y="1396763"/>
            <a:ext cx="3046725" cy="48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Task allocation leverages individual strengths for efficiency and quality.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207C7-D610-B19E-ABC2-1FEDDD265BF5}"/>
              </a:ext>
            </a:extLst>
          </p:cNvPr>
          <p:cNvSpPr txBox="1"/>
          <p:nvPr/>
        </p:nvSpPr>
        <p:spPr>
          <a:xfrm>
            <a:off x="7802080" y="1140265"/>
            <a:ext cx="3046724" cy="31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latin typeface="Poppins" panose="00000500000000000000" pitchFamily="2" charset="0"/>
                <a:cs typeface="Poppins" panose="00000500000000000000" pitchFamily="2" charset="0"/>
              </a:rPr>
              <a:t>Work Breakdown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B96FB-2257-781B-13E0-A3147530F79C}"/>
              </a:ext>
            </a:extLst>
          </p:cNvPr>
          <p:cNvSpPr txBox="1"/>
          <p:nvPr/>
        </p:nvSpPr>
        <p:spPr>
          <a:xfrm>
            <a:off x="7802079" y="2677370"/>
            <a:ext cx="3046725" cy="48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6 - 8 month timeline incorporates flexible milestones to ensure project progress.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61FB3-CEED-603A-E364-CACF7D44C68E}"/>
              </a:ext>
            </a:extLst>
          </p:cNvPr>
          <p:cNvSpPr txBox="1"/>
          <p:nvPr/>
        </p:nvSpPr>
        <p:spPr>
          <a:xfrm>
            <a:off x="7802079" y="2420872"/>
            <a:ext cx="3046724" cy="31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latin typeface="Poppins" panose="00000500000000000000" pitchFamily="2" charset="0"/>
                <a:cs typeface="Poppins" panose="00000500000000000000" pitchFamily="2" charset="0"/>
              </a:rPr>
              <a:t>Project Timeline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4E54F3-CA99-AD2F-B6E0-DF94DBD99666}"/>
              </a:ext>
            </a:extLst>
          </p:cNvPr>
          <p:cNvSpPr txBox="1"/>
          <p:nvPr/>
        </p:nvSpPr>
        <p:spPr>
          <a:xfrm>
            <a:off x="7802078" y="3957977"/>
            <a:ext cx="3046725" cy="48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Cost-effective approach prioritizes open-source tools and Google Collab subscription.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0257E-E1C0-9AA7-2C5F-F0784F9B2F04}"/>
              </a:ext>
            </a:extLst>
          </p:cNvPr>
          <p:cNvSpPr txBox="1"/>
          <p:nvPr/>
        </p:nvSpPr>
        <p:spPr>
          <a:xfrm>
            <a:off x="7802078" y="3701479"/>
            <a:ext cx="3046724" cy="31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latin typeface="Poppins" panose="00000500000000000000" pitchFamily="2" charset="0"/>
                <a:cs typeface="Poppins" panose="00000500000000000000" pitchFamily="2" charset="0"/>
              </a:rPr>
              <a:t>Budget Overview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D43A22-046B-1E3B-CF52-6E94D525B11D}"/>
              </a:ext>
            </a:extLst>
          </p:cNvPr>
          <p:cNvSpPr/>
          <p:nvPr/>
        </p:nvSpPr>
        <p:spPr>
          <a:xfrm>
            <a:off x="4113471" y="5171303"/>
            <a:ext cx="3307237" cy="1127897"/>
          </a:xfrm>
          <a:custGeom>
            <a:avLst/>
            <a:gdLst>
              <a:gd name="connsiteX0" fmla="*/ 3402419 w 3402419"/>
              <a:gd name="connsiteY0" fmla="*/ 0 h 382772"/>
              <a:gd name="connsiteX1" fmla="*/ 3009014 w 3402419"/>
              <a:gd name="connsiteY1" fmla="*/ 382772 h 382772"/>
              <a:gd name="connsiteX2" fmla="*/ 0 w 3402419"/>
              <a:gd name="connsiteY2" fmla="*/ 382772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419" h="382772">
                <a:moveTo>
                  <a:pt x="3402419" y="0"/>
                </a:moveTo>
                <a:lnTo>
                  <a:pt x="3009014" y="382772"/>
                </a:lnTo>
                <a:lnTo>
                  <a:pt x="0" y="382772"/>
                </a:lnTo>
              </a:path>
            </a:pathLst>
          </a:custGeom>
          <a:noFill/>
          <a:ln>
            <a:solidFill>
              <a:srgbClr val="F2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raphic 29" descr="Game controller with solid fill">
            <a:extLst>
              <a:ext uri="{FF2B5EF4-FFF2-40B4-BE49-F238E27FC236}">
                <a16:creationId xmlns:a16="http://schemas.microsoft.com/office/drawing/2014/main" id="{2F878DAB-3FAE-796C-C570-D84F39389152}"/>
              </a:ext>
            </a:extLst>
          </p:cNvPr>
          <p:cNvSpPr/>
          <p:nvPr/>
        </p:nvSpPr>
        <p:spPr>
          <a:xfrm rot="20038616">
            <a:off x="5395517" y="3861111"/>
            <a:ext cx="520599" cy="346137"/>
          </a:xfrm>
          <a:custGeom>
            <a:avLst/>
            <a:gdLst>
              <a:gd name="connsiteX0" fmla="*/ 414825 w 520599"/>
              <a:gd name="connsiteY0" fmla="*/ 166888 h 346137"/>
              <a:gd name="connsiteX1" fmla="*/ 396282 w 520599"/>
              <a:gd name="connsiteY1" fmla="*/ 148345 h 346137"/>
              <a:gd name="connsiteX2" fmla="*/ 414825 w 520599"/>
              <a:gd name="connsiteY2" fmla="*/ 129801 h 346137"/>
              <a:gd name="connsiteX3" fmla="*/ 433368 w 520599"/>
              <a:gd name="connsiteY3" fmla="*/ 148345 h 346137"/>
              <a:gd name="connsiteX4" fmla="*/ 414825 w 520599"/>
              <a:gd name="connsiteY4" fmla="*/ 166888 h 346137"/>
              <a:gd name="connsiteX5" fmla="*/ 377739 w 520599"/>
              <a:gd name="connsiteY5" fmla="*/ 203974 h 346137"/>
              <a:gd name="connsiteX6" fmla="*/ 359196 w 520599"/>
              <a:gd name="connsiteY6" fmla="*/ 185431 h 346137"/>
              <a:gd name="connsiteX7" fmla="*/ 377739 w 520599"/>
              <a:gd name="connsiteY7" fmla="*/ 166888 h 346137"/>
              <a:gd name="connsiteX8" fmla="*/ 396282 w 520599"/>
              <a:gd name="connsiteY8" fmla="*/ 185431 h 346137"/>
              <a:gd name="connsiteX9" fmla="*/ 377739 w 520599"/>
              <a:gd name="connsiteY9" fmla="*/ 203974 h 346137"/>
              <a:gd name="connsiteX10" fmla="*/ 340653 w 520599"/>
              <a:gd name="connsiteY10" fmla="*/ 166888 h 346137"/>
              <a:gd name="connsiteX11" fmla="*/ 322110 w 520599"/>
              <a:gd name="connsiteY11" fmla="*/ 148345 h 346137"/>
              <a:gd name="connsiteX12" fmla="*/ 340653 w 520599"/>
              <a:gd name="connsiteY12" fmla="*/ 129801 h 346137"/>
              <a:gd name="connsiteX13" fmla="*/ 359196 w 520599"/>
              <a:gd name="connsiteY13" fmla="*/ 148345 h 346137"/>
              <a:gd name="connsiteX14" fmla="*/ 340653 w 520599"/>
              <a:gd name="connsiteY14" fmla="*/ 166888 h 346137"/>
              <a:gd name="connsiteX15" fmla="*/ 377739 w 520599"/>
              <a:gd name="connsiteY15" fmla="*/ 92715 h 346137"/>
              <a:gd name="connsiteX16" fmla="*/ 396282 w 520599"/>
              <a:gd name="connsiteY16" fmla="*/ 111258 h 346137"/>
              <a:gd name="connsiteX17" fmla="*/ 377739 w 520599"/>
              <a:gd name="connsiteY17" fmla="*/ 129801 h 346137"/>
              <a:gd name="connsiteX18" fmla="*/ 359196 w 520599"/>
              <a:gd name="connsiteY18" fmla="*/ 111258 h 346137"/>
              <a:gd name="connsiteX19" fmla="*/ 377739 w 520599"/>
              <a:gd name="connsiteY19" fmla="*/ 92715 h 346137"/>
              <a:gd name="connsiteX20" fmla="*/ 179946 w 520599"/>
              <a:gd name="connsiteY20" fmla="*/ 160707 h 346137"/>
              <a:gd name="connsiteX21" fmla="*/ 155222 w 520599"/>
              <a:gd name="connsiteY21" fmla="*/ 160707 h 346137"/>
              <a:gd name="connsiteX22" fmla="*/ 155222 w 520599"/>
              <a:gd name="connsiteY22" fmla="*/ 185431 h 346137"/>
              <a:gd name="connsiteX23" fmla="*/ 142860 w 520599"/>
              <a:gd name="connsiteY23" fmla="*/ 197793 h 346137"/>
              <a:gd name="connsiteX24" fmla="*/ 130498 w 520599"/>
              <a:gd name="connsiteY24" fmla="*/ 185431 h 346137"/>
              <a:gd name="connsiteX25" fmla="*/ 130498 w 520599"/>
              <a:gd name="connsiteY25" fmla="*/ 160707 h 346137"/>
              <a:gd name="connsiteX26" fmla="*/ 105774 w 520599"/>
              <a:gd name="connsiteY26" fmla="*/ 160707 h 346137"/>
              <a:gd name="connsiteX27" fmla="*/ 93412 w 520599"/>
              <a:gd name="connsiteY27" fmla="*/ 148345 h 346137"/>
              <a:gd name="connsiteX28" fmla="*/ 105774 w 520599"/>
              <a:gd name="connsiteY28" fmla="*/ 135982 h 346137"/>
              <a:gd name="connsiteX29" fmla="*/ 130498 w 520599"/>
              <a:gd name="connsiteY29" fmla="*/ 135982 h 346137"/>
              <a:gd name="connsiteX30" fmla="*/ 130498 w 520599"/>
              <a:gd name="connsiteY30" fmla="*/ 111258 h 346137"/>
              <a:gd name="connsiteX31" fmla="*/ 142860 w 520599"/>
              <a:gd name="connsiteY31" fmla="*/ 98896 h 346137"/>
              <a:gd name="connsiteX32" fmla="*/ 155222 w 520599"/>
              <a:gd name="connsiteY32" fmla="*/ 111258 h 346137"/>
              <a:gd name="connsiteX33" fmla="*/ 155222 w 520599"/>
              <a:gd name="connsiteY33" fmla="*/ 135982 h 346137"/>
              <a:gd name="connsiteX34" fmla="*/ 179946 w 520599"/>
              <a:gd name="connsiteY34" fmla="*/ 135982 h 346137"/>
              <a:gd name="connsiteX35" fmla="*/ 192308 w 520599"/>
              <a:gd name="connsiteY35" fmla="*/ 148345 h 346137"/>
              <a:gd name="connsiteX36" fmla="*/ 179946 w 520599"/>
              <a:gd name="connsiteY36" fmla="*/ 160707 h 346137"/>
              <a:gd name="connsiteX37" fmla="*/ 402463 w 520599"/>
              <a:gd name="connsiteY37" fmla="*/ 0 h 346137"/>
              <a:gd name="connsiteX38" fmla="*/ 260300 w 520599"/>
              <a:gd name="connsiteY38" fmla="*/ 37086 h 346137"/>
              <a:gd name="connsiteX39" fmla="*/ 118136 w 520599"/>
              <a:gd name="connsiteY39" fmla="*/ 0 h 346137"/>
              <a:gd name="connsiteX40" fmla="*/ 43964 w 520599"/>
              <a:gd name="connsiteY40" fmla="*/ 346137 h 346137"/>
              <a:gd name="connsiteX41" fmla="*/ 260300 w 520599"/>
              <a:gd name="connsiteY41" fmla="*/ 259603 h 346137"/>
              <a:gd name="connsiteX42" fmla="*/ 476635 w 520599"/>
              <a:gd name="connsiteY42" fmla="*/ 346137 h 346137"/>
              <a:gd name="connsiteX43" fmla="*/ 402463 w 520599"/>
              <a:gd name="connsiteY43" fmla="*/ 0 h 34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0599" h="346137">
                <a:moveTo>
                  <a:pt x="414825" y="166888"/>
                </a:moveTo>
                <a:cubicBezTo>
                  <a:pt x="404317" y="166888"/>
                  <a:pt x="396282" y="158852"/>
                  <a:pt x="396282" y="148345"/>
                </a:cubicBezTo>
                <a:cubicBezTo>
                  <a:pt x="396282" y="137837"/>
                  <a:pt x="404317" y="129801"/>
                  <a:pt x="414825" y="129801"/>
                </a:cubicBezTo>
                <a:cubicBezTo>
                  <a:pt x="425333" y="129801"/>
                  <a:pt x="433368" y="137837"/>
                  <a:pt x="433368" y="148345"/>
                </a:cubicBezTo>
                <a:cubicBezTo>
                  <a:pt x="433368" y="158852"/>
                  <a:pt x="425333" y="166888"/>
                  <a:pt x="414825" y="166888"/>
                </a:cubicBezTo>
                <a:close/>
                <a:moveTo>
                  <a:pt x="377739" y="203974"/>
                </a:moveTo>
                <a:cubicBezTo>
                  <a:pt x="367231" y="203974"/>
                  <a:pt x="359196" y="195938"/>
                  <a:pt x="359196" y="185431"/>
                </a:cubicBezTo>
                <a:cubicBezTo>
                  <a:pt x="359196" y="174923"/>
                  <a:pt x="367231" y="166888"/>
                  <a:pt x="377739" y="166888"/>
                </a:cubicBezTo>
                <a:cubicBezTo>
                  <a:pt x="388247" y="166888"/>
                  <a:pt x="396282" y="174923"/>
                  <a:pt x="396282" y="185431"/>
                </a:cubicBezTo>
                <a:cubicBezTo>
                  <a:pt x="396282" y="195938"/>
                  <a:pt x="388247" y="203974"/>
                  <a:pt x="377739" y="203974"/>
                </a:cubicBezTo>
                <a:close/>
                <a:moveTo>
                  <a:pt x="340653" y="166888"/>
                </a:moveTo>
                <a:cubicBezTo>
                  <a:pt x="330145" y="166888"/>
                  <a:pt x="322110" y="158852"/>
                  <a:pt x="322110" y="148345"/>
                </a:cubicBezTo>
                <a:cubicBezTo>
                  <a:pt x="322110" y="137837"/>
                  <a:pt x="330145" y="129801"/>
                  <a:pt x="340653" y="129801"/>
                </a:cubicBezTo>
                <a:cubicBezTo>
                  <a:pt x="351161" y="129801"/>
                  <a:pt x="359196" y="137837"/>
                  <a:pt x="359196" y="148345"/>
                </a:cubicBezTo>
                <a:cubicBezTo>
                  <a:pt x="359196" y="158852"/>
                  <a:pt x="351161" y="166888"/>
                  <a:pt x="340653" y="166888"/>
                </a:cubicBezTo>
                <a:close/>
                <a:moveTo>
                  <a:pt x="377739" y="92715"/>
                </a:moveTo>
                <a:cubicBezTo>
                  <a:pt x="388247" y="92715"/>
                  <a:pt x="396282" y="100751"/>
                  <a:pt x="396282" y="111258"/>
                </a:cubicBezTo>
                <a:cubicBezTo>
                  <a:pt x="396282" y="121766"/>
                  <a:pt x="388247" y="129801"/>
                  <a:pt x="377739" y="129801"/>
                </a:cubicBezTo>
                <a:cubicBezTo>
                  <a:pt x="367231" y="129801"/>
                  <a:pt x="359196" y="121766"/>
                  <a:pt x="359196" y="111258"/>
                </a:cubicBezTo>
                <a:cubicBezTo>
                  <a:pt x="359196" y="100751"/>
                  <a:pt x="367231" y="92715"/>
                  <a:pt x="377739" y="92715"/>
                </a:cubicBezTo>
                <a:close/>
                <a:moveTo>
                  <a:pt x="179946" y="160707"/>
                </a:moveTo>
                <a:lnTo>
                  <a:pt x="155222" y="160707"/>
                </a:lnTo>
                <a:lnTo>
                  <a:pt x="155222" y="185431"/>
                </a:lnTo>
                <a:cubicBezTo>
                  <a:pt x="155222" y="192230"/>
                  <a:pt x="149659" y="197793"/>
                  <a:pt x="142860" y="197793"/>
                </a:cubicBezTo>
                <a:cubicBezTo>
                  <a:pt x="136061" y="197793"/>
                  <a:pt x="130498" y="192230"/>
                  <a:pt x="130498" y="185431"/>
                </a:cubicBezTo>
                <a:lnTo>
                  <a:pt x="130498" y="160707"/>
                </a:lnTo>
                <a:lnTo>
                  <a:pt x="105774" y="160707"/>
                </a:lnTo>
                <a:cubicBezTo>
                  <a:pt x="98975" y="160707"/>
                  <a:pt x="93412" y="155144"/>
                  <a:pt x="93412" y="148345"/>
                </a:cubicBezTo>
                <a:cubicBezTo>
                  <a:pt x="93412" y="141545"/>
                  <a:pt x="98975" y="135982"/>
                  <a:pt x="105774" y="135982"/>
                </a:cubicBezTo>
                <a:lnTo>
                  <a:pt x="130498" y="135982"/>
                </a:lnTo>
                <a:lnTo>
                  <a:pt x="130498" y="111258"/>
                </a:lnTo>
                <a:cubicBezTo>
                  <a:pt x="130498" y="104459"/>
                  <a:pt x="136061" y="98896"/>
                  <a:pt x="142860" y="98896"/>
                </a:cubicBezTo>
                <a:cubicBezTo>
                  <a:pt x="149659" y="98896"/>
                  <a:pt x="155222" y="104459"/>
                  <a:pt x="155222" y="111258"/>
                </a:cubicBezTo>
                <a:lnTo>
                  <a:pt x="155222" y="135982"/>
                </a:lnTo>
                <a:lnTo>
                  <a:pt x="179946" y="135982"/>
                </a:lnTo>
                <a:cubicBezTo>
                  <a:pt x="186745" y="135982"/>
                  <a:pt x="192308" y="141545"/>
                  <a:pt x="192308" y="148345"/>
                </a:cubicBezTo>
                <a:cubicBezTo>
                  <a:pt x="192308" y="155144"/>
                  <a:pt x="186745" y="160707"/>
                  <a:pt x="179946" y="160707"/>
                </a:cubicBezTo>
                <a:close/>
                <a:moveTo>
                  <a:pt x="402463" y="0"/>
                </a:moveTo>
                <a:cubicBezTo>
                  <a:pt x="329527" y="0"/>
                  <a:pt x="366613" y="37086"/>
                  <a:pt x="260300" y="37086"/>
                </a:cubicBezTo>
                <a:cubicBezTo>
                  <a:pt x="153986" y="37086"/>
                  <a:pt x="191072" y="0"/>
                  <a:pt x="118136" y="0"/>
                </a:cubicBezTo>
                <a:cubicBezTo>
                  <a:pt x="40255" y="0"/>
                  <a:pt x="-58641" y="346137"/>
                  <a:pt x="43964" y="346137"/>
                </a:cubicBezTo>
                <a:cubicBezTo>
                  <a:pt x="138533" y="346137"/>
                  <a:pt x="102683" y="259603"/>
                  <a:pt x="260300" y="259603"/>
                </a:cubicBezTo>
                <a:cubicBezTo>
                  <a:pt x="417916" y="259603"/>
                  <a:pt x="382066" y="346137"/>
                  <a:pt x="476635" y="346137"/>
                </a:cubicBezTo>
                <a:cubicBezTo>
                  <a:pt x="579240" y="346137"/>
                  <a:pt x="480344" y="0"/>
                  <a:pt x="402463" y="0"/>
                </a:cubicBezTo>
                <a:close/>
              </a:path>
            </a:pathLst>
          </a:custGeom>
          <a:solidFill>
            <a:schemeClr val="bg1"/>
          </a:soli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D325F-2461-E5A9-809F-E92AB405F0BC}"/>
              </a:ext>
            </a:extLst>
          </p:cNvPr>
          <p:cNvSpPr txBox="1"/>
          <p:nvPr/>
        </p:nvSpPr>
        <p:spPr>
          <a:xfrm>
            <a:off x="202019" y="197883"/>
            <a:ext cx="2644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146976-31EF-774B-CDB9-A523C1CFD55F}"/>
              </a:ext>
            </a:extLst>
          </p:cNvPr>
          <p:cNvSpPr/>
          <p:nvPr/>
        </p:nvSpPr>
        <p:spPr>
          <a:xfrm>
            <a:off x="755971" y="3726065"/>
            <a:ext cx="1704127" cy="981921"/>
          </a:xfrm>
          <a:prstGeom prst="roundRect">
            <a:avLst>
              <a:gd name="adj" fmla="val 10853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172791-18CC-B1F8-0693-8A0611492E81}"/>
              </a:ext>
            </a:extLst>
          </p:cNvPr>
          <p:cNvSpPr txBox="1"/>
          <p:nvPr/>
        </p:nvSpPr>
        <p:spPr>
          <a:xfrm>
            <a:off x="741882" y="4020613"/>
            <a:ext cx="1306797" cy="55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FUNDAMENTALS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74D977-DFD3-4E62-58CE-6B5E3E04F9AD}"/>
              </a:ext>
            </a:extLst>
          </p:cNvPr>
          <p:cNvSpPr/>
          <p:nvPr/>
        </p:nvSpPr>
        <p:spPr>
          <a:xfrm>
            <a:off x="2114089" y="3788253"/>
            <a:ext cx="279435" cy="27943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9000"/>
                </a:schemeClr>
              </a:gs>
              <a:gs pos="63000">
                <a:schemeClr val="bg1">
                  <a:alpha val="46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A00577-C15E-3669-3B4E-77D468473127}"/>
              </a:ext>
            </a:extLst>
          </p:cNvPr>
          <p:cNvCxnSpPr/>
          <p:nvPr/>
        </p:nvCxnSpPr>
        <p:spPr>
          <a:xfrm flipH="1">
            <a:off x="756096" y="4623530"/>
            <a:ext cx="592702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0BCE849D-5F04-D9FA-8345-965893DCD259}"/>
              </a:ext>
            </a:extLst>
          </p:cNvPr>
          <p:cNvSpPr/>
          <p:nvPr/>
        </p:nvSpPr>
        <p:spPr>
          <a:xfrm>
            <a:off x="1353872" y="4568610"/>
            <a:ext cx="106141" cy="106141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9086676-E6FA-696C-731B-08610D1A080F}"/>
              </a:ext>
            </a:extLst>
          </p:cNvPr>
          <p:cNvSpPr/>
          <p:nvPr/>
        </p:nvSpPr>
        <p:spPr>
          <a:xfrm>
            <a:off x="2961841" y="3752714"/>
            <a:ext cx="1704127" cy="981921"/>
          </a:xfrm>
          <a:prstGeom prst="roundRect">
            <a:avLst>
              <a:gd name="adj" fmla="val 10853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6B9-1814-EE34-8E27-93031868DD43}"/>
              </a:ext>
            </a:extLst>
          </p:cNvPr>
          <p:cNvSpPr txBox="1"/>
          <p:nvPr/>
        </p:nvSpPr>
        <p:spPr>
          <a:xfrm>
            <a:off x="2951652" y="4020393"/>
            <a:ext cx="1212840" cy="55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DEVELOPMENT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696EE4C-6BF6-8C5E-9B13-45485E84F939}"/>
              </a:ext>
            </a:extLst>
          </p:cNvPr>
          <p:cNvSpPr/>
          <p:nvPr/>
        </p:nvSpPr>
        <p:spPr>
          <a:xfrm>
            <a:off x="4326691" y="3802280"/>
            <a:ext cx="279435" cy="27943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9000"/>
                </a:schemeClr>
              </a:gs>
              <a:gs pos="63000">
                <a:schemeClr val="bg1">
                  <a:alpha val="46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EF6231-B7B9-5A0B-E440-47CBF0B340D6}"/>
              </a:ext>
            </a:extLst>
          </p:cNvPr>
          <p:cNvCxnSpPr/>
          <p:nvPr/>
        </p:nvCxnSpPr>
        <p:spPr>
          <a:xfrm flipH="1">
            <a:off x="2967357" y="4625914"/>
            <a:ext cx="592702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C4B63DF-16EA-28E4-7004-AA45641F503E}"/>
              </a:ext>
            </a:extLst>
          </p:cNvPr>
          <p:cNvSpPr/>
          <p:nvPr/>
        </p:nvSpPr>
        <p:spPr>
          <a:xfrm>
            <a:off x="3568908" y="4572844"/>
            <a:ext cx="106141" cy="106141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53A894B-E557-DEF5-E60B-3A25D1F19B4D}"/>
              </a:ext>
            </a:extLst>
          </p:cNvPr>
          <p:cNvSpPr/>
          <p:nvPr/>
        </p:nvSpPr>
        <p:spPr>
          <a:xfrm>
            <a:off x="741343" y="4896232"/>
            <a:ext cx="1718756" cy="1010625"/>
          </a:xfrm>
          <a:prstGeom prst="roundRect">
            <a:avLst>
              <a:gd name="adj" fmla="val 10853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9B0291-FC1D-B531-ADC7-0B1C7922D824}"/>
              </a:ext>
            </a:extLst>
          </p:cNvPr>
          <p:cNvSpPr txBox="1"/>
          <p:nvPr/>
        </p:nvSpPr>
        <p:spPr>
          <a:xfrm>
            <a:off x="738492" y="5204580"/>
            <a:ext cx="1652749" cy="55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EVALUATION &amp; REFINMENT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3C9952-425E-93E4-9D07-58224561E6DA}"/>
              </a:ext>
            </a:extLst>
          </p:cNvPr>
          <p:cNvSpPr/>
          <p:nvPr/>
        </p:nvSpPr>
        <p:spPr>
          <a:xfrm>
            <a:off x="2121998" y="4966021"/>
            <a:ext cx="279435" cy="27943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9000"/>
                </a:schemeClr>
              </a:gs>
              <a:gs pos="63000">
                <a:schemeClr val="bg1">
                  <a:alpha val="46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40C96C6-A021-098A-B61F-420B27328DC4}"/>
              </a:ext>
            </a:extLst>
          </p:cNvPr>
          <p:cNvCxnSpPr/>
          <p:nvPr/>
        </p:nvCxnSpPr>
        <p:spPr>
          <a:xfrm flipH="1">
            <a:off x="743215" y="5814681"/>
            <a:ext cx="592702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18A484E-EE9A-D080-CB3C-4C3385114994}"/>
              </a:ext>
            </a:extLst>
          </p:cNvPr>
          <p:cNvSpPr/>
          <p:nvPr/>
        </p:nvSpPr>
        <p:spPr>
          <a:xfrm>
            <a:off x="1326624" y="5758771"/>
            <a:ext cx="106141" cy="106141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747EA40-11CF-FFAF-8195-BA4841B44065}"/>
              </a:ext>
            </a:extLst>
          </p:cNvPr>
          <p:cNvSpPr/>
          <p:nvPr/>
        </p:nvSpPr>
        <p:spPr>
          <a:xfrm>
            <a:off x="3964258" y="5446720"/>
            <a:ext cx="106141" cy="106141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CD9C71D-BAFA-321B-AAB8-7D50D5464155}"/>
              </a:ext>
            </a:extLst>
          </p:cNvPr>
          <p:cNvSpPr/>
          <p:nvPr/>
        </p:nvSpPr>
        <p:spPr>
          <a:xfrm>
            <a:off x="2968247" y="4896232"/>
            <a:ext cx="1697721" cy="1010625"/>
          </a:xfrm>
          <a:prstGeom prst="roundRect">
            <a:avLst>
              <a:gd name="adj" fmla="val 10853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BB751D3-B38D-272F-47F4-90960AAAC231}"/>
              </a:ext>
            </a:extLst>
          </p:cNvPr>
          <p:cNvCxnSpPr/>
          <p:nvPr/>
        </p:nvCxnSpPr>
        <p:spPr>
          <a:xfrm flipH="1">
            <a:off x="2976206" y="5814681"/>
            <a:ext cx="592702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50406D4-4E85-5816-B08A-DFE8EE0D0EBF}"/>
              </a:ext>
            </a:extLst>
          </p:cNvPr>
          <p:cNvSpPr/>
          <p:nvPr/>
        </p:nvSpPr>
        <p:spPr>
          <a:xfrm>
            <a:off x="3559615" y="5758771"/>
            <a:ext cx="106141" cy="106141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0F0917-58BB-363E-6558-635E91A8E6DF}"/>
              </a:ext>
            </a:extLst>
          </p:cNvPr>
          <p:cNvSpPr txBox="1"/>
          <p:nvPr/>
        </p:nvSpPr>
        <p:spPr>
          <a:xfrm>
            <a:off x="2950527" y="5206780"/>
            <a:ext cx="1652749" cy="55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&amp; DELIVERY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713DD9E-1A4F-D096-869A-403A06A4501F}"/>
              </a:ext>
            </a:extLst>
          </p:cNvPr>
          <p:cNvSpPr/>
          <p:nvPr/>
        </p:nvSpPr>
        <p:spPr>
          <a:xfrm>
            <a:off x="4326692" y="4949941"/>
            <a:ext cx="279435" cy="27943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9000"/>
                </a:schemeClr>
              </a:gs>
              <a:gs pos="63000">
                <a:schemeClr val="bg1">
                  <a:alpha val="46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F8D7B71-F66E-B0B0-E74D-BDCB10EC20DF}"/>
              </a:ext>
            </a:extLst>
          </p:cNvPr>
          <p:cNvSpPr/>
          <p:nvPr/>
        </p:nvSpPr>
        <p:spPr>
          <a:xfrm>
            <a:off x="4005371" y="6252246"/>
            <a:ext cx="106141" cy="106141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94FCB4DD-FB72-50CA-4143-6F65DC1D3387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0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053DF68-9AAE-BE56-94FE-7247AA49B5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014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F80DD-ED3B-0B67-D5CD-D08884CC3EC7}"/>
              </a:ext>
            </a:extLst>
          </p:cNvPr>
          <p:cNvSpPr txBox="1"/>
          <p:nvPr/>
        </p:nvSpPr>
        <p:spPr>
          <a:xfrm>
            <a:off x="7466871" y="2763894"/>
            <a:ext cx="50361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NEXT SPEAKER:</a:t>
            </a:r>
          </a:p>
          <a:p>
            <a:r>
              <a:rPr lang="en-US" sz="40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LABIB</a:t>
            </a:r>
            <a:r>
              <a:rPr lang="en-US" sz="4000" dirty="0">
                <a:solidFill>
                  <a:srgbClr val="FF0066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AD2957EC-E187-68E8-9F75-D48F4D5E7116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1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Rounded Rectangle">
            <a:extLst>
              <a:ext uri="{FF2B5EF4-FFF2-40B4-BE49-F238E27FC236}">
                <a16:creationId xmlns:a16="http://schemas.microsoft.com/office/drawing/2014/main" id="{DB37B171-C899-3953-1592-3F47AD7CA50A}"/>
              </a:ext>
            </a:extLst>
          </p:cNvPr>
          <p:cNvSpPr/>
          <p:nvPr/>
        </p:nvSpPr>
        <p:spPr>
          <a:xfrm>
            <a:off x="7106872" y="5645773"/>
            <a:ext cx="3401332" cy="307552"/>
          </a:xfrm>
          <a:prstGeom prst="roundRect">
            <a:avLst>
              <a:gd name="adj" fmla="val 50000"/>
            </a:avLst>
          </a:prstGeom>
          <a:solidFill>
            <a:srgbClr val="3A3B43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816" name="Line"/>
          <p:cNvSpPr/>
          <p:nvPr/>
        </p:nvSpPr>
        <p:spPr>
          <a:xfrm flipH="1">
            <a:off x="8489211" y="1508395"/>
            <a:ext cx="19525" cy="4597320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810" name="Line"/>
          <p:cNvSpPr/>
          <p:nvPr/>
        </p:nvSpPr>
        <p:spPr>
          <a:xfrm flipH="1">
            <a:off x="2865728" y="1501931"/>
            <a:ext cx="14551" cy="4603783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811" name="Rounded Rectangle"/>
          <p:cNvSpPr/>
          <p:nvPr/>
        </p:nvSpPr>
        <p:spPr>
          <a:xfrm>
            <a:off x="800401" y="1504927"/>
            <a:ext cx="10560962" cy="4603784"/>
          </a:xfrm>
          <a:prstGeom prst="roundRect">
            <a:avLst>
              <a:gd name="adj" fmla="val 3821"/>
            </a:avLst>
          </a:prstGeom>
          <a:ln w="38100">
            <a:solidFill>
              <a:srgbClr val="3A3B43"/>
            </a:solidFill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812" name="Shape"/>
          <p:cNvSpPr/>
          <p:nvPr/>
        </p:nvSpPr>
        <p:spPr>
          <a:xfrm>
            <a:off x="804466" y="1509327"/>
            <a:ext cx="10552708" cy="553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7" y="0"/>
                </a:moveTo>
                <a:cubicBezTo>
                  <a:pt x="424" y="0"/>
                  <a:pt x="366" y="0"/>
                  <a:pt x="318" y="58"/>
                </a:cubicBezTo>
                <a:cubicBezTo>
                  <a:pt x="271" y="116"/>
                  <a:pt x="235" y="233"/>
                  <a:pt x="206" y="465"/>
                </a:cubicBezTo>
                <a:cubicBezTo>
                  <a:pt x="163" y="757"/>
                  <a:pt x="126" y="1218"/>
                  <a:pt x="95" y="1806"/>
                </a:cubicBezTo>
                <a:cubicBezTo>
                  <a:pt x="64" y="2395"/>
                  <a:pt x="40" y="3111"/>
                  <a:pt x="24" y="3912"/>
                </a:cubicBezTo>
                <a:cubicBezTo>
                  <a:pt x="12" y="4469"/>
                  <a:pt x="6" y="5164"/>
                  <a:pt x="3" y="6068"/>
                </a:cubicBezTo>
                <a:cubicBezTo>
                  <a:pt x="0" y="6972"/>
                  <a:pt x="0" y="8085"/>
                  <a:pt x="0" y="9475"/>
                </a:cubicBezTo>
                <a:lnTo>
                  <a:pt x="0" y="18013"/>
                </a:lnTo>
                <a:cubicBezTo>
                  <a:pt x="0" y="18205"/>
                  <a:pt x="0" y="18396"/>
                  <a:pt x="1" y="18588"/>
                </a:cubicBezTo>
                <a:cubicBezTo>
                  <a:pt x="1" y="19592"/>
                  <a:pt x="2" y="20596"/>
                  <a:pt x="1" y="21600"/>
                </a:cubicBezTo>
                <a:lnTo>
                  <a:pt x="21599" y="21600"/>
                </a:lnTo>
                <a:cubicBezTo>
                  <a:pt x="21599" y="20596"/>
                  <a:pt x="21599" y="19592"/>
                  <a:pt x="21600" y="18588"/>
                </a:cubicBezTo>
                <a:cubicBezTo>
                  <a:pt x="21600" y="18396"/>
                  <a:pt x="21600" y="18205"/>
                  <a:pt x="21600" y="18013"/>
                </a:cubicBezTo>
                <a:lnTo>
                  <a:pt x="21600" y="9475"/>
                </a:lnTo>
                <a:cubicBezTo>
                  <a:pt x="21600" y="8085"/>
                  <a:pt x="21600" y="6972"/>
                  <a:pt x="21597" y="6068"/>
                </a:cubicBezTo>
                <a:cubicBezTo>
                  <a:pt x="21594" y="5164"/>
                  <a:pt x="21588" y="4469"/>
                  <a:pt x="21576" y="3912"/>
                </a:cubicBezTo>
                <a:cubicBezTo>
                  <a:pt x="21560" y="3111"/>
                  <a:pt x="21536" y="2395"/>
                  <a:pt x="21505" y="1806"/>
                </a:cubicBezTo>
                <a:cubicBezTo>
                  <a:pt x="21474" y="1218"/>
                  <a:pt x="21437" y="757"/>
                  <a:pt x="21395" y="465"/>
                </a:cubicBezTo>
                <a:cubicBezTo>
                  <a:pt x="21366" y="233"/>
                  <a:pt x="21329" y="116"/>
                  <a:pt x="21282" y="58"/>
                </a:cubicBezTo>
                <a:cubicBezTo>
                  <a:pt x="21234" y="0"/>
                  <a:pt x="21176" y="0"/>
                  <a:pt x="21103" y="0"/>
                </a:cubicBezTo>
                <a:lnTo>
                  <a:pt x="497" y="0"/>
                </a:lnTo>
                <a:close/>
              </a:path>
            </a:pathLst>
          </a:custGeom>
          <a:solidFill>
            <a:srgbClr val="1B1C22">
              <a:alpha val="5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813" name="Line"/>
          <p:cNvSpPr/>
          <p:nvPr/>
        </p:nvSpPr>
        <p:spPr>
          <a:xfrm flipH="1">
            <a:off x="4281470" y="1501931"/>
            <a:ext cx="13474" cy="4603784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814" name="Line"/>
          <p:cNvSpPr/>
          <p:nvPr/>
        </p:nvSpPr>
        <p:spPr>
          <a:xfrm flipH="1">
            <a:off x="5699894" y="1501931"/>
            <a:ext cx="9713" cy="4603784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815" name="Line"/>
          <p:cNvSpPr/>
          <p:nvPr/>
        </p:nvSpPr>
        <p:spPr>
          <a:xfrm flipH="1">
            <a:off x="7097158" y="1501932"/>
            <a:ext cx="27115" cy="4603782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817" name="Line"/>
          <p:cNvSpPr/>
          <p:nvPr/>
        </p:nvSpPr>
        <p:spPr>
          <a:xfrm>
            <a:off x="9953602" y="1501931"/>
            <a:ext cx="5175" cy="4568669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821" name="Analysis"/>
          <p:cNvSpPr txBox="1"/>
          <p:nvPr/>
        </p:nvSpPr>
        <p:spPr>
          <a:xfrm>
            <a:off x="1125134" y="2265996"/>
            <a:ext cx="1245214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2200">
                <a:solidFill>
                  <a:srgbClr val="A5A8A8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1100" dirty="0">
                <a:solidFill>
                  <a:schemeClr val="tx2"/>
                </a:solidFill>
              </a:rPr>
              <a:t>P1: Data Fundamentals</a:t>
            </a:r>
            <a:endParaRPr sz="1100" dirty="0">
              <a:solidFill>
                <a:schemeClr val="tx2"/>
              </a:solidFill>
            </a:endParaRPr>
          </a:p>
        </p:txBody>
      </p:sp>
      <p:sp>
        <p:nvSpPr>
          <p:cNvPr id="825" name="Design"/>
          <p:cNvSpPr txBox="1"/>
          <p:nvPr/>
        </p:nvSpPr>
        <p:spPr>
          <a:xfrm>
            <a:off x="1126958" y="3274256"/>
            <a:ext cx="1206782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2200">
                <a:solidFill>
                  <a:srgbClr val="A5A8A8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1100" dirty="0">
                <a:solidFill>
                  <a:schemeClr val="tx2"/>
                </a:solidFill>
              </a:rPr>
              <a:t>P2: Model Development</a:t>
            </a:r>
            <a:endParaRPr sz="1100" dirty="0">
              <a:solidFill>
                <a:schemeClr val="tx2"/>
              </a:solidFill>
            </a:endParaRPr>
          </a:p>
        </p:txBody>
      </p:sp>
      <p:sp>
        <p:nvSpPr>
          <p:cNvPr id="832" name="Test"/>
          <p:cNvSpPr txBox="1"/>
          <p:nvPr/>
        </p:nvSpPr>
        <p:spPr>
          <a:xfrm>
            <a:off x="1133623" y="4293543"/>
            <a:ext cx="1393386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2200">
                <a:solidFill>
                  <a:srgbClr val="A5A8A8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1100" dirty="0">
                <a:solidFill>
                  <a:schemeClr val="tx2"/>
                </a:solidFill>
              </a:rPr>
              <a:t>P3: Evaluation &amp; Refinement</a:t>
            </a:r>
            <a:endParaRPr sz="1100" dirty="0">
              <a:solidFill>
                <a:schemeClr val="tx2"/>
              </a:solidFill>
            </a:endParaRPr>
          </a:p>
        </p:txBody>
      </p:sp>
      <p:sp>
        <p:nvSpPr>
          <p:cNvPr id="834" name="New market"/>
          <p:cNvSpPr txBox="1"/>
          <p:nvPr/>
        </p:nvSpPr>
        <p:spPr>
          <a:xfrm>
            <a:off x="1140807" y="5289776"/>
            <a:ext cx="1246710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2200">
                <a:solidFill>
                  <a:srgbClr val="A5A8A8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1100" dirty="0">
                <a:solidFill>
                  <a:schemeClr val="tx2"/>
                </a:solidFill>
              </a:rPr>
              <a:t>P4: Integration &amp; Delivery</a:t>
            </a:r>
            <a:endParaRPr sz="1100" dirty="0">
              <a:solidFill>
                <a:schemeClr val="tx2"/>
              </a:solidFill>
            </a:endParaRPr>
          </a:p>
        </p:txBody>
      </p:sp>
      <p:sp>
        <p:nvSpPr>
          <p:cNvPr id="835" name="Month 1"/>
          <p:cNvSpPr txBox="1"/>
          <p:nvPr/>
        </p:nvSpPr>
        <p:spPr>
          <a:xfrm>
            <a:off x="2882049" y="1687580"/>
            <a:ext cx="139441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pPr algn="ctr"/>
            <a:r>
              <a:rPr sz="900" dirty="0">
                <a:solidFill>
                  <a:schemeClr val="bg1"/>
                </a:solidFill>
              </a:rPr>
              <a:t>Month 1</a:t>
            </a:r>
          </a:p>
        </p:txBody>
      </p:sp>
      <p:sp>
        <p:nvSpPr>
          <p:cNvPr id="836" name="Month 2"/>
          <p:cNvSpPr txBox="1"/>
          <p:nvPr/>
        </p:nvSpPr>
        <p:spPr>
          <a:xfrm>
            <a:off x="4297793" y="1687580"/>
            <a:ext cx="139441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pPr algn="ctr"/>
            <a:r>
              <a:rPr sz="900">
                <a:solidFill>
                  <a:schemeClr val="bg1"/>
                </a:solidFill>
              </a:rPr>
              <a:t>Month 2</a:t>
            </a:r>
          </a:p>
        </p:txBody>
      </p:sp>
      <p:sp>
        <p:nvSpPr>
          <p:cNvPr id="837" name="Month 3"/>
          <p:cNvSpPr txBox="1"/>
          <p:nvPr/>
        </p:nvSpPr>
        <p:spPr>
          <a:xfrm>
            <a:off x="5713537" y="1687580"/>
            <a:ext cx="139441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pPr algn="ctr"/>
            <a:r>
              <a:rPr sz="900">
                <a:solidFill>
                  <a:schemeClr val="bg1"/>
                </a:solidFill>
              </a:rPr>
              <a:t>Month 3</a:t>
            </a:r>
          </a:p>
        </p:txBody>
      </p:sp>
      <p:sp>
        <p:nvSpPr>
          <p:cNvPr id="838" name="Month 4"/>
          <p:cNvSpPr txBox="1"/>
          <p:nvPr/>
        </p:nvSpPr>
        <p:spPr>
          <a:xfrm>
            <a:off x="7129280" y="1687580"/>
            <a:ext cx="139441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pPr algn="ctr"/>
            <a:r>
              <a:rPr sz="900">
                <a:solidFill>
                  <a:schemeClr val="bg1"/>
                </a:solidFill>
              </a:rPr>
              <a:t>Month 4</a:t>
            </a:r>
          </a:p>
        </p:txBody>
      </p:sp>
      <p:sp>
        <p:nvSpPr>
          <p:cNvPr id="839" name="Month 5"/>
          <p:cNvSpPr txBox="1"/>
          <p:nvPr/>
        </p:nvSpPr>
        <p:spPr>
          <a:xfrm>
            <a:off x="8545024" y="1687580"/>
            <a:ext cx="139441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pPr algn="ctr"/>
            <a:r>
              <a:rPr sz="900">
                <a:solidFill>
                  <a:schemeClr val="bg1"/>
                </a:solidFill>
              </a:rPr>
              <a:t>Month 5</a:t>
            </a:r>
          </a:p>
        </p:txBody>
      </p:sp>
      <p:sp>
        <p:nvSpPr>
          <p:cNvPr id="840" name="Month 6"/>
          <p:cNvSpPr txBox="1"/>
          <p:nvPr/>
        </p:nvSpPr>
        <p:spPr>
          <a:xfrm>
            <a:off x="9960768" y="1687580"/>
            <a:ext cx="139441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pPr algn="ctr"/>
            <a:r>
              <a:rPr sz="900" dirty="0">
                <a:solidFill>
                  <a:schemeClr val="bg1"/>
                </a:solidFill>
              </a:rPr>
              <a:t>Month 6</a:t>
            </a:r>
          </a:p>
        </p:txBody>
      </p:sp>
      <p:sp>
        <p:nvSpPr>
          <p:cNvPr id="841" name="Rounded Rectangle"/>
          <p:cNvSpPr/>
          <p:nvPr/>
        </p:nvSpPr>
        <p:spPr>
          <a:xfrm>
            <a:off x="4541950" y="3233159"/>
            <a:ext cx="3007587" cy="307552"/>
          </a:xfrm>
          <a:prstGeom prst="roundRect">
            <a:avLst>
              <a:gd name="adj" fmla="val 50000"/>
            </a:avLst>
          </a:prstGeom>
          <a:solidFill>
            <a:srgbClr val="3A3B43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842" name="Shape"/>
          <p:cNvSpPr/>
          <p:nvPr/>
        </p:nvSpPr>
        <p:spPr>
          <a:xfrm>
            <a:off x="4556617" y="3230136"/>
            <a:ext cx="1454704" cy="307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3512" y="0"/>
                </a:moveTo>
                <a:cubicBezTo>
                  <a:pt x="2511" y="0"/>
                  <a:pt x="1913" y="-10"/>
                  <a:pt x="1513" y="641"/>
                </a:cubicBezTo>
                <a:cubicBezTo>
                  <a:pt x="874" y="1732"/>
                  <a:pt x="372" y="4106"/>
                  <a:pt x="139" y="7104"/>
                </a:cubicBezTo>
                <a:cubicBezTo>
                  <a:pt x="48" y="8287"/>
                  <a:pt x="0" y="9536"/>
                  <a:pt x="0" y="10795"/>
                </a:cubicBezTo>
                <a:cubicBezTo>
                  <a:pt x="0" y="12054"/>
                  <a:pt x="48" y="13303"/>
                  <a:pt x="139" y="14486"/>
                </a:cubicBezTo>
                <a:cubicBezTo>
                  <a:pt x="372" y="17484"/>
                  <a:pt x="874" y="19844"/>
                  <a:pt x="1513" y="20935"/>
                </a:cubicBezTo>
                <a:cubicBezTo>
                  <a:pt x="1913" y="21586"/>
                  <a:pt x="2511" y="21590"/>
                  <a:pt x="3512" y="21590"/>
                </a:cubicBezTo>
                <a:lnTo>
                  <a:pt x="21600" y="21590"/>
                </a:lnTo>
                <a:lnTo>
                  <a:pt x="21600" y="0"/>
                </a:lnTo>
                <a:lnTo>
                  <a:pt x="3512" y="0"/>
                </a:ln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843" name="Type information"/>
          <p:cNvSpPr txBox="1"/>
          <p:nvPr/>
        </p:nvSpPr>
        <p:spPr>
          <a:xfrm>
            <a:off x="4685495" y="3279089"/>
            <a:ext cx="1325826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M3: Baseline &amp; Research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862" name="Rounded Rectangle"/>
          <p:cNvSpPr/>
          <p:nvPr/>
        </p:nvSpPr>
        <p:spPr>
          <a:xfrm>
            <a:off x="2904529" y="2248813"/>
            <a:ext cx="2755831" cy="307552"/>
          </a:xfrm>
          <a:prstGeom prst="roundRect">
            <a:avLst>
              <a:gd name="adj" fmla="val 50000"/>
            </a:avLst>
          </a:prstGeom>
          <a:solidFill>
            <a:srgbClr val="3A3B43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863" name="Shape"/>
          <p:cNvSpPr/>
          <p:nvPr/>
        </p:nvSpPr>
        <p:spPr>
          <a:xfrm>
            <a:off x="2915908" y="2252795"/>
            <a:ext cx="949891" cy="307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3512" y="0"/>
                </a:moveTo>
                <a:cubicBezTo>
                  <a:pt x="2511" y="0"/>
                  <a:pt x="1913" y="-10"/>
                  <a:pt x="1513" y="641"/>
                </a:cubicBezTo>
                <a:cubicBezTo>
                  <a:pt x="874" y="1732"/>
                  <a:pt x="372" y="4106"/>
                  <a:pt x="139" y="7104"/>
                </a:cubicBezTo>
                <a:cubicBezTo>
                  <a:pt x="48" y="8287"/>
                  <a:pt x="0" y="9536"/>
                  <a:pt x="0" y="10795"/>
                </a:cubicBezTo>
                <a:cubicBezTo>
                  <a:pt x="0" y="12054"/>
                  <a:pt x="48" y="13303"/>
                  <a:pt x="139" y="14486"/>
                </a:cubicBezTo>
                <a:cubicBezTo>
                  <a:pt x="372" y="17484"/>
                  <a:pt x="874" y="19844"/>
                  <a:pt x="1513" y="20935"/>
                </a:cubicBezTo>
                <a:cubicBezTo>
                  <a:pt x="1913" y="21586"/>
                  <a:pt x="2511" y="21590"/>
                  <a:pt x="3512" y="21590"/>
                </a:cubicBezTo>
                <a:lnTo>
                  <a:pt x="21600" y="21590"/>
                </a:lnTo>
                <a:lnTo>
                  <a:pt x="21600" y="0"/>
                </a:lnTo>
                <a:lnTo>
                  <a:pt x="3512" y="0"/>
                </a:ln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864" name="Type information"/>
          <p:cNvSpPr txBox="1"/>
          <p:nvPr/>
        </p:nvSpPr>
        <p:spPr>
          <a:xfrm>
            <a:off x="2979394" y="2305797"/>
            <a:ext cx="2182282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M1: Dataset Establishment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888" name="Graphic 16"/>
          <p:cNvSpPr/>
          <p:nvPr/>
        </p:nvSpPr>
        <p:spPr>
          <a:xfrm>
            <a:off x="926316" y="2309560"/>
            <a:ext cx="133464" cy="1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6274" y="8511"/>
                </a:moveTo>
                <a:lnTo>
                  <a:pt x="10424" y="14361"/>
                </a:lnTo>
                <a:cubicBezTo>
                  <a:pt x="10248" y="14537"/>
                  <a:pt x="10018" y="14625"/>
                  <a:pt x="9787" y="14625"/>
                </a:cubicBezTo>
                <a:cubicBezTo>
                  <a:pt x="9557" y="14625"/>
                  <a:pt x="9327" y="14537"/>
                  <a:pt x="9151" y="14361"/>
                </a:cubicBezTo>
                <a:lnTo>
                  <a:pt x="6226" y="11436"/>
                </a:lnTo>
                <a:cubicBezTo>
                  <a:pt x="5874" y="11084"/>
                  <a:pt x="5874" y="10516"/>
                  <a:pt x="6226" y="10164"/>
                </a:cubicBezTo>
                <a:cubicBezTo>
                  <a:pt x="6578" y="9812"/>
                  <a:pt x="7147" y="9812"/>
                  <a:pt x="7499" y="10164"/>
                </a:cubicBezTo>
                <a:lnTo>
                  <a:pt x="9787" y="12452"/>
                </a:lnTo>
                <a:lnTo>
                  <a:pt x="15001" y="7239"/>
                </a:lnTo>
                <a:cubicBezTo>
                  <a:pt x="15353" y="6887"/>
                  <a:pt x="15922" y="6887"/>
                  <a:pt x="16274" y="7239"/>
                </a:cubicBezTo>
                <a:cubicBezTo>
                  <a:pt x="16626" y="7591"/>
                  <a:pt x="16626" y="8159"/>
                  <a:pt x="16274" y="8511"/>
                </a:cubicBez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EAAFCF-8703-FC7A-5251-51565E90DFF9}"/>
              </a:ext>
            </a:extLst>
          </p:cNvPr>
          <p:cNvSpPr txBox="1"/>
          <p:nvPr/>
        </p:nvSpPr>
        <p:spPr>
          <a:xfrm>
            <a:off x="202019" y="197883"/>
            <a:ext cx="2644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63864-1F4B-05A8-3AE8-E5288BBB3D82}"/>
              </a:ext>
            </a:extLst>
          </p:cNvPr>
          <p:cNvSpPr txBox="1"/>
          <p:nvPr/>
        </p:nvSpPr>
        <p:spPr>
          <a:xfrm>
            <a:off x="718186" y="844901"/>
            <a:ext cx="950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PROJECT TIMELINE: </a:t>
            </a:r>
            <a:r>
              <a:rPr lang="en-US" sz="24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6 MONTHS ROADMAP</a:t>
            </a:r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62825043-EF7B-D51C-F2A7-61AF19FEAAD4}"/>
              </a:ext>
            </a:extLst>
          </p:cNvPr>
          <p:cNvSpPr/>
          <p:nvPr/>
        </p:nvSpPr>
        <p:spPr>
          <a:xfrm>
            <a:off x="3839217" y="2650143"/>
            <a:ext cx="2755831" cy="307552"/>
          </a:xfrm>
          <a:prstGeom prst="roundRect">
            <a:avLst>
              <a:gd name="adj" fmla="val 50000"/>
            </a:avLst>
          </a:prstGeom>
          <a:solidFill>
            <a:srgbClr val="3A3B43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E9EB6A27-081D-3D24-84F0-8842849216A2}"/>
              </a:ext>
            </a:extLst>
          </p:cNvPr>
          <p:cNvSpPr/>
          <p:nvPr/>
        </p:nvSpPr>
        <p:spPr>
          <a:xfrm>
            <a:off x="3850596" y="2654125"/>
            <a:ext cx="749665" cy="307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3512" y="0"/>
                </a:moveTo>
                <a:cubicBezTo>
                  <a:pt x="2511" y="0"/>
                  <a:pt x="1913" y="-10"/>
                  <a:pt x="1513" y="641"/>
                </a:cubicBezTo>
                <a:cubicBezTo>
                  <a:pt x="874" y="1732"/>
                  <a:pt x="372" y="4106"/>
                  <a:pt x="139" y="7104"/>
                </a:cubicBezTo>
                <a:cubicBezTo>
                  <a:pt x="48" y="8287"/>
                  <a:pt x="0" y="9536"/>
                  <a:pt x="0" y="10795"/>
                </a:cubicBezTo>
                <a:cubicBezTo>
                  <a:pt x="0" y="12054"/>
                  <a:pt x="48" y="13303"/>
                  <a:pt x="139" y="14486"/>
                </a:cubicBezTo>
                <a:cubicBezTo>
                  <a:pt x="372" y="17484"/>
                  <a:pt x="874" y="19844"/>
                  <a:pt x="1513" y="20935"/>
                </a:cubicBezTo>
                <a:cubicBezTo>
                  <a:pt x="1913" y="21586"/>
                  <a:pt x="2511" y="21590"/>
                  <a:pt x="3512" y="21590"/>
                </a:cubicBezTo>
                <a:lnTo>
                  <a:pt x="21600" y="21590"/>
                </a:lnTo>
                <a:lnTo>
                  <a:pt x="21600" y="0"/>
                </a:lnTo>
                <a:lnTo>
                  <a:pt x="3512" y="0"/>
                </a:ln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26" name="Type information">
            <a:extLst>
              <a:ext uri="{FF2B5EF4-FFF2-40B4-BE49-F238E27FC236}">
                <a16:creationId xmlns:a16="http://schemas.microsoft.com/office/drawing/2014/main" id="{8B9B419A-B432-0040-DA59-F36571DBFFAC}"/>
              </a:ext>
            </a:extLst>
          </p:cNvPr>
          <p:cNvSpPr txBox="1"/>
          <p:nvPr/>
        </p:nvSpPr>
        <p:spPr>
          <a:xfrm>
            <a:off x="3914082" y="2707127"/>
            <a:ext cx="2182282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M2: Preprocessing &amp; Exploration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32" name="Month 1">
            <a:extLst>
              <a:ext uri="{FF2B5EF4-FFF2-40B4-BE49-F238E27FC236}">
                <a16:creationId xmlns:a16="http://schemas.microsoft.com/office/drawing/2014/main" id="{6E53710D-FC55-9A63-255C-D9AA51E5598A}"/>
              </a:ext>
            </a:extLst>
          </p:cNvPr>
          <p:cNvSpPr txBox="1"/>
          <p:nvPr/>
        </p:nvSpPr>
        <p:spPr>
          <a:xfrm>
            <a:off x="993102" y="1684130"/>
            <a:ext cx="139441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Phases (P) / Milestones (M)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40" name="Graphic 16">
            <a:extLst>
              <a:ext uri="{FF2B5EF4-FFF2-40B4-BE49-F238E27FC236}">
                <a16:creationId xmlns:a16="http://schemas.microsoft.com/office/drawing/2014/main" id="{EB662881-1204-EA39-6B5B-C67A7B0A6060}"/>
              </a:ext>
            </a:extLst>
          </p:cNvPr>
          <p:cNvSpPr/>
          <p:nvPr/>
        </p:nvSpPr>
        <p:spPr>
          <a:xfrm>
            <a:off x="926316" y="3312192"/>
            <a:ext cx="133464" cy="1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6274" y="8511"/>
                </a:moveTo>
                <a:lnTo>
                  <a:pt x="10424" y="14361"/>
                </a:lnTo>
                <a:cubicBezTo>
                  <a:pt x="10248" y="14537"/>
                  <a:pt x="10018" y="14625"/>
                  <a:pt x="9787" y="14625"/>
                </a:cubicBezTo>
                <a:cubicBezTo>
                  <a:pt x="9557" y="14625"/>
                  <a:pt x="9327" y="14537"/>
                  <a:pt x="9151" y="14361"/>
                </a:cubicBezTo>
                <a:lnTo>
                  <a:pt x="6226" y="11436"/>
                </a:lnTo>
                <a:cubicBezTo>
                  <a:pt x="5874" y="11084"/>
                  <a:pt x="5874" y="10516"/>
                  <a:pt x="6226" y="10164"/>
                </a:cubicBezTo>
                <a:cubicBezTo>
                  <a:pt x="6578" y="9812"/>
                  <a:pt x="7147" y="9812"/>
                  <a:pt x="7499" y="10164"/>
                </a:cubicBezTo>
                <a:lnTo>
                  <a:pt x="9787" y="12452"/>
                </a:lnTo>
                <a:lnTo>
                  <a:pt x="15001" y="7239"/>
                </a:lnTo>
                <a:cubicBezTo>
                  <a:pt x="15353" y="6887"/>
                  <a:pt x="15922" y="6887"/>
                  <a:pt x="16274" y="7239"/>
                </a:cubicBezTo>
                <a:cubicBezTo>
                  <a:pt x="16626" y="7591"/>
                  <a:pt x="16626" y="8159"/>
                  <a:pt x="16274" y="8511"/>
                </a:cubicBez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45" name="Rounded Rectangle">
            <a:extLst>
              <a:ext uri="{FF2B5EF4-FFF2-40B4-BE49-F238E27FC236}">
                <a16:creationId xmlns:a16="http://schemas.microsoft.com/office/drawing/2014/main" id="{A5F3D737-9B79-D750-3590-6742309802FB}"/>
              </a:ext>
            </a:extLst>
          </p:cNvPr>
          <p:cNvSpPr/>
          <p:nvPr/>
        </p:nvSpPr>
        <p:spPr>
          <a:xfrm>
            <a:off x="5675978" y="3638799"/>
            <a:ext cx="3007587" cy="307552"/>
          </a:xfrm>
          <a:prstGeom prst="roundRect">
            <a:avLst>
              <a:gd name="adj" fmla="val 50000"/>
            </a:avLst>
          </a:prstGeom>
          <a:solidFill>
            <a:srgbClr val="3A3B43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66E85E40-E7C1-B3C9-6787-CB7D638C1180}"/>
              </a:ext>
            </a:extLst>
          </p:cNvPr>
          <p:cNvSpPr/>
          <p:nvPr/>
        </p:nvSpPr>
        <p:spPr>
          <a:xfrm>
            <a:off x="5690645" y="3635776"/>
            <a:ext cx="1766783" cy="307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3512" y="0"/>
                </a:moveTo>
                <a:cubicBezTo>
                  <a:pt x="2511" y="0"/>
                  <a:pt x="1913" y="-10"/>
                  <a:pt x="1513" y="641"/>
                </a:cubicBezTo>
                <a:cubicBezTo>
                  <a:pt x="874" y="1732"/>
                  <a:pt x="372" y="4106"/>
                  <a:pt x="139" y="7104"/>
                </a:cubicBezTo>
                <a:cubicBezTo>
                  <a:pt x="48" y="8287"/>
                  <a:pt x="0" y="9536"/>
                  <a:pt x="0" y="10795"/>
                </a:cubicBezTo>
                <a:cubicBezTo>
                  <a:pt x="0" y="12054"/>
                  <a:pt x="48" y="13303"/>
                  <a:pt x="139" y="14486"/>
                </a:cubicBezTo>
                <a:cubicBezTo>
                  <a:pt x="372" y="17484"/>
                  <a:pt x="874" y="19844"/>
                  <a:pt x="1513" y="20935"/>
                </a:cubicBezTo>
                <a:cubicBezTo>
                  <a:pt x="1913" y="21586"/>
                  <a:pt x="2511" y="21590"/>
                  <a:pt x="3512" y="21590"/>
                </a:cubicBezTo>
                <a:lnTo>
                  <a:pt x="21600" y="21590"/>
                </a:lnTo>
                <a:lnTo>
                  <a:pt x="21600" y="0"/>
                </a:lnTo>
                <a:lnTo>
                  <a:pt x="3512" y="0"/>
                </a:ln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47" name="Type information">
            <a:extLst>
              <a:ext uri="{FF2B5EF4-FFF2-40B4-BE49-F238E27FC236}">
                <a16:creationId xmlns:a16="http://schemas.microsoft.com/office/drawing/2014/main" id="{6493F354-2B04-7887-913A-378AB1772FE7}"/>
              </a:ext>
            </a:extLst>
          </p:cNvPr>
          <p:cNvSpPr txBox="1"/>
          <p:nvPr/>
        </p:nvSpPr>
        <p:spPr>
          <a:xfrm>
            <a:off x="5764489" y="3689916"/>
            <a:ext cx="1754847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M4: Model Training &amp; Refinement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52" name="Graphic 16">
            <a:extLst>
              <a:ext uri="{FF2B5EF4-FFF2-40B4-BE49-F238E27FC236}">
                <a16:creationId xmlns:a16="http://schemas.microsoft.com/office/drawing/2014/main" id="{A79C6AAD-E062-2C88-E00E-974AD9BC97D5}"/>
              </a:ext>
            </a:extLst>
          </p:cNvPr>
          <p:cNvSpPr/>
          <p:nvPr/>
        </p:nvSpPr>
        <p:spPr>
          <a:xfrm>
            <a:off x="931028" y="4345690"/>
            <a:ext cx="133464" cy="1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6274" y="8511"/>
                </a:moveTo>
                <a:lnTo>
                  <a:pt x="10424" y="14361"/>
                </a:lnTo>
                <a:cubicBezTo>
                  <a:pt x="10248" y="14537"/>
                  <a:pt x="10018" y="14625"/>
                  <a:pt x="9787" y="14625"/>
                </a:cubicBezTo>
                <a:cubicBezTo>
                  <a:pt x="9557" y="14625"/>
                  <a:pt x="9327" y="14537"/>
                  <a:pt x="9151" y="14361"/>
                </a:cubicBezTo>
                <a:lnTo>
                  <a:pt x="6226" y="11436"/>
                </a:lnTo>
                <a:cubicBezTo>
                  <a:pt x="5874" y="11084"/>
                  <a:pt x="5874" y="10516"/>
                  <a:pt x="6226" y="10164"/>
                </a:cubicBezTo>
                <a:cubicBezTo>
                  <a:pt x="6578" y="9812"/>
                  <a:pt x="7147" y="9812"/>
                  <a:pt x="7499" y="10164"/>
                </a:cubicBezTo>
                <a:lnTo>
                  <a:pt x="9787" y="12452"/>
                </a:lnTo>
                <a:lnTo>
                  <a:pt x="15001" y="7239"/>
                </a:lnTo>
                <a:cubicBezTo>
                  <a:pt x="15353" y="6887"/>
                  <a:pt x="15922" y="6887"/>
                  <a:pt x="16274" y="7239"/>
                </a:cubicBezTo>
                <a:cubicBezTo>
                  <a:pt x="16626" y="7591"/>
                  <a:pt x="16626" y="8159"/>
                  <a:pt x="16274" y="8511"/>
                </a:cubicBez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53" name="Rounded Rectangle">
            <a:extLst>
              <a:ext uri="{FF2B5EF4-FFF2-40B4-BE49-F238E27FC236}">
                <a16:creationId xmlns:a16="http://schemas.microsoft.com/office/drawing/2014/main" id="{EE62DA08-0D34-2F3D-CA59-5A4967F17189}"/>
              </a:ext>
            </a:extLst>
          </p:cNvPr>
          <p:cNvSpPr/>
          <p:nvPr/>
        </p:nvSpPr>
        <p:spPr>
          <a:xfrm>
            <a:off x="6229120" y="4222299"/>
            <a:ext cx="3007587" cy="307552"/>
          </a:xfrm>
          <a:prstGeom prst="roundRect">
            <a:avLst>
              <a:gd name="adj" fmla="val 50000"/>
            </a:avLst>
          </a:prstGeom>
          <a:solidFill>
            <a:srgbClr val="3A3B43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AF69E859-A9FA-1A30-D343-58E43030B2E5}"/>
              </a:ext>
            </a:extLst>
          </p:cNvPr>
          <p:cNvSpPr/>
          <p:nvPr/>
        </p:nvSpPr>
        <p:spPr>
          <a:xfrm>
            <a:off x="6243788" y="4219276"/>
            <a:ext cx="1213640" cy="307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3512" y="0"/>
                </a:moveTo>
                <a:cubicBezTo>
                  <a:pt x="2511" y="0"/>
                  <a:pt x="1913" y="-10"/>
                  <a:pt x="1513" y="641"/>
                </a:cubicBezTo>
                <a:cubicBezTo>
                  <a:pt x="874" y="1732"/>
                  <a:pt x="372" y="4106"/>
                  <a:pt x="139" y="7104"/>
                </a:cubicBezTo>
                <a:cubicBezTo>
                  <a:pt x="48" y="8287"/>
                  <a:pt x="0" y="9536"/>
                  <a:pt x="0" y="10795"/>
                </a:cubicBezTo>
                <a:cubicBezTo>
                  <a:pt x="0" y="12054"/>
                  <a:pt x="48" y="13303"/>
                  <a:pt x="139" y="14486"/>
                </a:cubicBezTo>
                <a:cubicBezTo>
                  <a:pt x="372" y="17484"/>
                  <a:pt x="874" y="19844"/>
                  <a:pt x="1513" y="20935"/>
                </a:cubicBezTo>
                <a:cubicBezTo>
                  <a:pt x="1913" y="21586"/>
                  <a:pt x="2511" y="21590"/>
                  <a:pt x="3512" y="21590"/>
                </a:cubicBezTo>
                <a:lnTo>
                  <a:pt x="21600" y="21590"/>
                </a:lnTo>
                <a:lnTo>
                  <a:pt x="21600" y="0"/>
                </a:lnTo>
                <a:lnTo>
                  <a:pt x="3512" y="0"/>
                </a:ln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55" name="Type information">
            <a:extLst>
              <a:ext uri="{FF2B5EF4-FFF2-40B4-BE49-F238E27FC236}">
                <a16:creationId xmlns:a16="http://schemas.microsoft.com/office/drawing/2014/main" id="{46F6267B-6130-6B5F-4B46-541958B4212C}"/>
              </a:ext>
            </a:extLst>
          </p:cNvPr>
          <p:cNvSpPr txBox="1"/>
          <p:nvPr/>
        </p:nvSpPr>
        <p:spPr>
          <a:xfrm>
            <a:off x="6317632" y="4273416"/>
            <a:ext cx="1200200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M5: Metrics &amp; Tracking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62" name="Rounded Rectangle">
            <a:extLst>
              <a:ext uri="{FF2B5EF4-FFF2-40B4-BE49-F238E27FC236}">
                <a16:creationId xmlns:a16="http://schemas.microsoft.com/office/drawing/2014/main" id="{99B042DA-3EBE-ED8D-7134-0C5A4E823BF6}"/>
              </a:ext>
            </a:extLst>
          </p:cNvPr>
          <p:cNvSpPr/>
          <p:nvPr/>
        </p:nvSpPr>
        <p:spPr>
          <a:xfrm>
            <a:off x="7107952" y="4641654"/>
            <a:ext cx="3007587" cy="307552"/>
          </a:xfrm>
          <a:prstGeom prst="roundRect">
            <a:avLst>
              <a:gd name="adj" fmla="val 50000"/>
            </a:avLst>
          </a:prstGeom>
          <a:solidFill>
            <a:srgbClr val="3A3B43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76BE9260-A9F3-FD20-91FB-95EC6CAB95B6}"/>
              </a:ext>
            </a:extLst>
          </p:cNvPr>
          <p:cNvSpPr/>
          <p:nvPr/>
        </p:nvSpPr>
        <p:spPr>
          <a:xfrm>
            <a:off x="7122622" y="4638631"/>
            <a:ext cx="1021356" cy="307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3512" y="0"/>
                </a:moveTo>
                <a:cubicBezTo>
                  <a:pt x="2511" y="0"/>
                  <a:pt x="1913" y="-10"/>
                  <a:pt x="1513" y="641"/>
                </a:cubicBezTo>
                <a:cubicBezTo>
                  <a:pt x="874" y="1732"/>
                  <a:pt x="372" y="4106"/>
                  <a:pt x="139" y="7104"/>
                </a:cubicBezTo>
                <a:cubicBezTo>
                  <a:pt x="48" y="8287"/>
                  <a:pt x="0" y="9536"/>
                  <a:pt x="0" y="10795"/>
                </a:cubicBezTo>
                <a:cubicBezTo>
                  <a:pt x="0" y="12054"/>
                  <a:pt x="48" y="13303"/>
                  <a:pt x="139" y="14486"/>
                </a:cubicBezTo>
                <a:cubicBezTo>
                  <a:pt x="372" y="17484"/>
                  <a:pt x="874" y="19844"/>
                  <a:pt x="1513" y="20935"/>
                </a:cubicBezTo>
                <a:cubicBezTo>
                  <a:pt x="1913" y="21586"/>
                  <a:pt x="2511" y="21590"/>
                  <a:pt x="3512" y="21590"/>
                </a:cubicBezTo>
                <a:lnTo>
                  <a:pt x="21600" y="21590"/>
                </a:lnTo>
                <a:lnTo>
                  <a:pt x="21600" y="0"/>
                </a:lnTo>
                <a:lnTo>
                  <a:pt x="3512" y="0"/>
                </a:ln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897" name="Type information">
            <a:extLst>
              <a:ext uri="{FF2B5EF4-FFF2-40B4-BE49-F238E27FC236}">
                <a16:creationId xmlns:a16="http://schemas.microsoft.com/office/drawing/2014/main" id="{993AEAA3-70C6-8766-3606-ECC3867A96AC}"/>
              </a:ext>
            </a:extLst>
          </p:cNvPr>
          <p:cNvSpPr txBox="1"/>
          <p:nvPr/>
        </p:nvSpPr>
        <p:spPr>
          <a:xfrm>
            <a:off x="7196463" y="4692771"/>
            <a:ext cx="1752119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M6: Optimization &amp; Analysis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900" name="Graphic 16">
            <a:extLst>
              <a:ext uri="{FF2B5EF4-FFF2-40B4-BE49-F238E27FC236}">
                <a16:creationId xmlns:a16="http://schemas.microsoft.com/office/drawing/2014/main" id="{E23FA3B3-0509-F783-A3A7-D54D2DE765C4}"/>
              </a:ext>
            </a:extLst>
          </p:cNvPr>
          <p:cNvSpPr/>
          <p:nvPr/>
        </p:nvSpPr>
        <p:spPr>
          <a:xfrm>
            <a:off x="933500" y="5327463"/>
            <a:ext cx="133464" cy="1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6274" y="8511"/>
                </a:moveTo>
                <a:lnTo>
                  <a:pt x="10424" y="14361"/>
                </a:lnTo>
                <a:cubicBezTo>
                  <a:pt x="10248" y="14537"/>
                  <a:pt x="10018" y="14625"/>
                  <a:pt x="9787" y="14625"/>
                </a:cubicBezTo>
                <a:cubicBezTo>
                  <a:pt x="9557" y="14625"/>
                  <a:pt x="9327" y="14537"/>
                  <a:pt x="9151" y="14361"/>
                </a:cubicBezTo>
                <a:lnTo>
                  <a:pt x="6226" y="11436"/>
                </a:lnTo>
                <a:cubicBezTo>
                  <a:pt x="5874" y="11084"/>
                  <a:pt x="5874" y="10516"/>
                  <a:pt x="6226" y="10164"/>
                </a:cubicBezTo>
                <a:cubicBezTo>
                  <a:pt x="6578" y="9812"/>
                  <a:pt x="7147" y="9812"/>
                  <a:pt x="7499" y="10164"/>
                </a:cubicBezTo>
                <a:lnTo>
                  <a:pt x="9787" y="12452"/>
                </a:lnTo>
                <a:lnTo>
                  <a:pt x="15001" y="7239"/>
                </a:lnTo>
                <a:cubicBezTo>
                  <a:pt x="15353" y="6887"/>
                  <a:pt x="15922" y="6887"/>
                  <a:pt x="16274" y="7239"/>
                </a:cubicBezTo>
                <a:cubicBezTo>
                  <a:pt x="16626" y="7591"/>
                  <a:pt x="16626" y="8159"/>
                  <a:pt x="16274" y="8511"/>
                </a:cubicBez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901" name="Rounded Rectangle">
            <a:extLst>
              <a:ext uri="{FF2B5EF4-FFF2-40B4-BE49-F238E27FC236}">
                <a16:creationId xmlns:a16="http://schemas.microsoft.com/office/drawing/2014/main" id="{FC4C68D1-2FF6-CDFD-CA5D-1F9F7A1899DF}"/>
              </a:ext>
            </a:extLst>
          </p:cNvPr>
          <p:cNvSpPr/>
          <p:nvPr/>
        </p:nvSpPr>
        <p:spPr>
          <a:xfrm>
            <a:off x="6600781" y="5231526"/>
            <a:ext cx="3007587" cy="307552"/>
          </a:xfrm>
          <a:prstGeom prst="roundRect">
            <a:avLst>
              <a:gd name="adj" fmla="val 50000"/>
            </a:avLst>
          </a:prstGeom>
          <a:solidFill>
            <a:srgbClr val="3A3B43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902" name="Shape">
            <a:extLst>
              <a:ext uri="{FF2B5EF4-FFF2-40B4-BE49-F238E27FC236}">
                <a16:creationId xmlns:a16="http://schemas.microsoft.com/office/drawing/2014/main" id="{E9AB7F43-7C3E-EE26-A932-2E077F665EF5}"/>
              </a:ext>
            </a:extLst>
          </p:cNvPr>
          <p:cNvSpPr/>
          <p:nvPr/>
        </p:nvSpPr>
        <p:spPr>
          <a:xfrm>
            <a:off x="6614082" y="5228502"/>
            <a:ext cx="1529895" cy="307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3512" y="0"/>
                </a:moveTo>
                <a:cubicBezTo>
                  <a:pt x="2511" y="0"/>
                  <a:pt x="1913" y="-10"/>
                  <a:pt x="1513" y="641"/>
                </a:cubicBezTo>
                <a:cubicBezTo>
                  <a:pt x="874" y="1732"/>
                  <a:pt x="372" y="4106"/>
                  <a:pt x="139" y="7104"/>
                </a:cubicBezTo>
                <a:cubicBezTo>
                  <a:pt x="48" y="8287"/>
                  <a:pt x="0" y="9536"/>
                  <a:pt x="0" y="10795"/>
                </a:cubicBezTo>
                <a:cubicBezTo>
                  <a:pt x="0" y="12054"/>
                  <a:pt x="48" y="13303"/>
                  <a:pt x="139" y="14486"/>
                </a:cubicBezTo>
                <a:cubicBezTo>
                  <a:pt x="372" y="17484"/>
                  <a:pt x="874" y="19844"/>
                  <a:pt x="1513" y="20935"/>
                </a:cubicBezTo>
                <a:cubicBezTo>
                  <a:pt x="1913" y="21586"/>
                  <a:pt x="2511" y="21590"/>
                  <a:pt x="3512" y="21590"/>
                </a:cubicBezTo>
                <a:lnTo>
                  <a:pt x="21600" y="21590"/>
                </a:lnTo>
                <a:lnTo>
                  <a:pt x="21600" y="0"/>
                </a:lnTo>
                <a:lnTo>
                  <a:pt x="3512" y="0"/>
                </a:lnTo>
                <a:close/>
              </a:path>
            </a:pathLst>
          </a:custGeom>
          <a:solidFill>
            <a:srgbClr val="FF00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900">
              <a:solidFill>
                <a:schemeClr val="bg1"/>
              </a:solidFill>
            </a:endParaRPr>
          </a:p>
        </p:txBody>
      </p:sp>
      <p:sp>
        <p:nvSpPr>
          <p:cNvPr id="903" name="Type information">
            <a:extLst>
              <a:ext uri="{FF2B5EF4-FFF2-40B4-BE49-F238E27FC236}">
                <a16:creationId xmlns:a16="http://schemas.microsoft.com/office/drawing/2014/main" id="{FDD1D0F3-A66B-EB16-B8A3-4763705F3E3E}"/>
              </a:ext>
            </a:extLst>
          </p:cNvPr>
          <p:cNvSpPr txBox="1"/>
          <p:nvPr/>
        </p:nvSpPr>
        <p:spPr>
          <a:xfrm>
            <a:off x="6687925" y="5282642"/>
            <a:ext cx="1305107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M7: UI Development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906" name="TextBox 905">
            <a:extLst>
              <a:ext uri="{FF2B5EF4-FFF2-40B4-BE49-F238E27FC236}">
                <a16:creationId xmlns:a16="http://schemas.microsoft.com/office/drawing/2014/main" id="{565A8CB6-9349-E99E-36C0-C93831C51A77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09</a:t>
            </a:r>
          </a:p>
        </p:txBody>
      </p:sp>
      <p:grpSp>
        <p:nvGrpSpPr>
          <p:cNvPr id="907" name="Group 906">
            <a:extLst>
              <a:ext uri="{FF2B5EF4-FFF2-40B4-BE49-F238E27FC236}">
                <a16:creationId xmlns:a16="http://schemas.microsoft.com/office/drawing/2014/main" id="{68EA3354-8157-8E65-981C-4856FAA22A36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908" name="Parallelogram 907">
              <a:extLst>
                <a:ext uri="{FF2B5EF4-FFF2-40B4-BE49-F238E27FC236}">
                  <a16:creationId xmlns:a16="http://schemas.microsoft.com/office/drawing/2014/main" id="{8D704B04-C8DA-31F6-AFA8-F87F568FD3C4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Parallelogram 908">
              <a:extLst>
                <a:ext uri="{FF2B5EF4-FFF2-40B4-BE49-F238E27FC236}">
                  <a16:creationId xmlns:a16="http://schemas.microsoft.com/office/drawing/2014/main" id="{3EE38017-E628-FD82-7CA5-584D2AB632F2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Parallelogram 909">
              <a:extLst>
                <a:ext uri="{FF2B5EF4-FFF2-40B4-BE49-F238E27FC236}">
                  <a16:creationId xmlns:a16="http://schemas.microsoft.com/office/drawing/2014/main" id="{D4BE6DDC-ACD0-7B98-FCDA-7FA9D025D9E9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0" name="Line">
            <a:extLst>
              <a:ext uri="{FF2B5EF4-FFF2-40B4-BE49-F238E27FC236}">
                <a16:creationId xmlns:a16="http://schemas.microsoft.com/office/drawing/2014/main" id="{45B2E21F-2C54-50C1-432E-CC4E7E8E6ED4}"/>
              </a:ext>
            </a:extLst>
          </p:cNvPr>
          <p:cNvSpPr/>
          <p:nvPr/>
        </p:nvSpPr>
        <p:spPr>
          <a:xfrm flipV="1">
            <a:off x="788654" y="3093894"/>
            <a:ext cx="10568519" cy="14931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921" name="Line">
            <a:extLst>
              <a:ext uri="{FF2B5EF4-FFF2-40B4-BE49-F238E27FC236}">
                <a16:creationId xmlns:a16="http://schemas.microsoft.com/office/drawing/2014/main" id="{779567E1-4DCF-758E-500D-71D8760660BE}"/>
              </a:ext>
            </a:extLst>
          </p:cNvPr>
          <p:cNvSpPr/>
          <p:nvPr/>
        </p:nvSpPr>
        <p:spPr>
          <a:xfrm flipV="1">
            <a:off x="788647" y="4078629"/>
            <a:ext cx="10568519" cy="14931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922" name="Line">
            <a:extLst>
              <a:ext uri="{FF2B5EF4-FFF2-40B4-BE49-F238E27FC236}">
                <a16:creationId xmlns:a16="http://schemas.microsoft.com/office/drawing/2014/main" id="{0D939E9B-3327-E6D2-2E4C-5CBE4A538C7E}"/>
              </a:ext>
            </a:extLst>
          </p:cNvPr>
          <p:cNvSpPr/>
          <p:nvPr/>
        </p:nvSpPr>
        <p:spPr>
          <a:xfrm flipV="1">
            <a:off x="788647" y="5076484"/>
            <a:ext cx="10568519" cy="14931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923" name="Line">
            <a:extLst>
              <a:ext uri="{FF2B5EF4-FFF2-40B4-BE49-F238E27FC236}">
                <a16:creationId xmlns:a16="http://schemas.microsoft.com/office/drawing/2014/main" id="{E4659A7C-20F4-AE14-70B9-1669A71B46A5}"/>
              </a:ext>
            </a:extLst>
          </p:cNvPr>
          <p:cNvSpPr/>
          <p:nvPr/>
        </p:nvSpPr>
        <p:spPr>
          <a:xfrm flipV="1">
            <a:off x="786664" y="2042681"/>
            <a:ext cx="10568519" cy="14931"/>
          </a:xfrm>
          <a:prstGeom prst="line">
            <a:avLst/>
          </a:prstGeom>
          <a:ln w="25400">
            <a:solidFill>
              <a:srgbClr val="3A3B43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grpSp>
        <p:nvGrpSpPr>
          <p:cNvPr id="929" name="Group 928">
            <a:extLst>
              <a:ext uri="{FF2B5EF4-FFF2-40B4-BE49-F238E27FC236}">
                <a16:creationId xmlns:a16="http://schemas.microsoft.com/office/drawing/2014/main" id="{EB5292F9-BC65-38AB-22A4-A895CA2F67D5}"/>
              </a:ext>
            </a:extLst>
          </p:cNvPr>
          <p:cNvGrpSpPr/>
          <p:nvPr/>
        </p:nvGrpSpPr>
        <p:grpSpPr>
          <a:xfrm>
            <a:off x="8598976" y="5645744"/>
            <a:ext cx="2689300" cy="311479"/>
            <a:chOff x="8598976" y="5645744"/>
            <a:chExt cx="2689300" cy="311479"/>
          </a:xfrm>
        </p:grpSpPr>
        <p:sp>
          <p:nvSpPr>
            <p:cNvPr id="924" name="Shape">
              <a:extLst>
                <a:ext uri="{FF2B5EF4-FFF2-40B4-BE49-F238E27FC236}">
                  <a16:creationId xmlns:a16="http://schemas.microsoft.com/office/drawing/2014/main" id="{6B123ACB-7762-7981-EFFF-6788731B946E}"/>
                </a:ext>
              </a:extLst>
            </p:cNvPr>
            <p:cNvSpPr/>
            <p:nvPr/>
          </p:nvSpPr>
          <p:spPr>
            <a:xfrm rot="10800000">
              <a:off x="9728117" y="5645744"/>
              <a:ext cx="1560159" cy="31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0" extrusionOk="0">
                  <a:moveTo>
                    <a:pt x="3512" y="0"/>
                  </a:moveTo>
                  <a:cubicBezTo>
                    <a:pt x="2511" y="0"/>
                    <a:pt x="1913" y="-10"/>
                    <a:pt x="1513" y="641"/>
                  </a:cubicBezTo>
                  <a:cubicBezTo>
                    <a:pt x="874" y="1732"/>
                    <a:pt x="372" y="4106"/>
                    <a:pt x="139" y="7104"/>
                  </a:cubicBezTo>
                  <a:cubicBezTo>
                    <a:pt x="48" y="8287"/>
                    <a:pt x="0" y="9536"/>
                    <a:pt x="0" y="10795"/>
                  </a:cubicBezTo>
                  <a:cubicBezTo>
                    <a:pt x="0" y="12054"/>
                    <a:pt x="48" y="13303"/>
                    <a:pt x="139" y="14486"/>
                  </a:cubicBezTo>
                  <a:cubicBezTo>
                    <a:pt x="372" y="17484"/>
                    <a:pt x="874" y="19844"/>
                    <a:pt x="1513" y="20935"/>
                  </a:cubicBezTo>
                  <a:cubicBezTo>
                    <a:pt x="1913" y="21586"/>
                    <a:pt x="2511" y="21590"/>
                    <a:pt x="3512" y="21590"/>
                  </a:cubicBezTo>
                  <a:lnTo>
                    <a:pt x="21600" y="21590"/>
                  </a:lnTo>
                  <a:lnTo>
                    <a:pt x="21600" y="0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FF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900">
                <a:solidFill>
                  <a:schemeClr val="bg1"/>
                </a:solidFill>
              </a:endParaRPr>
            </a:p>
          </p:txBody>
        </p:sp>
        <p:sp>
          <p:nvSpPr>
            <p:cNvPr id="912" name="Shape">
              <a:extLst>
                <a:ext uri="{FF2B5EF4-FFF2-40B4-BE49-F238E27FC236}">
                  <a16:creationId xmlns:a16="http://schemas.microsoft.com/office/drawing/2014/main" id="{C99EF3EB-60F5-E2B3-C093-C77E6B454A3A}"/>
                </a:ext>
              </a:extLst>
            </p:cNvPr>
            <p:cNvSpPr/>
            <p:nvPr/>
          </p:nvSpPr>
          <p:spPr>
            <a:xfrm>
              <a:off x="8598976" y="5649643"/>
              <a:ext cx="1222866" cy="307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0" extrusionOk="0">
                  <a:moveTo>
                    <a:pt x="3512" y="0"/>
                  </a:moveTo>
                  <a:cubicBezTo>
                    <a:pt x="2511" y="0"/>
                    <a:pt x="1913" y="-10"/>
                    <a:pt x="1513" y="641"/>
                  </a:cubicBezTo>
                  <a:cubicBezTo>
                    <a:pt x="874" y="1732"/>
                    <a:pt x="372" y="4106"/>
                    <a:pt x="139" y="7104"/>
                  </a:cubicBezTo>
                  <a:cubicBezTo>
                    <a:pt x="48" y="8287"/>
                    <a:pt x="0" y="9536"/>
                    <a:pt x="0" y="10795"/>
                  </a:cubicBezTo>
                  <a:cubicBezTo>
                    <a:pt x="0" y="12054"/>
                    <a:pt x="48" y="13303"/>
                    <a:pt x="139" y="14486"/>
                  </a:cubicBezTo>
                  <a:cubicBezTo>
                    <a:pt x="372" y="17484"/>
                    <a:pt x="874" y="19844"/>
                    <a:pt x="1513" y="20935"/>
                  </a:cubicBezTo>
                  <a:cubicBezTo>
                    <a:pt x="1913" y="21586"/>
                    <a:pt x="2511" y="21590"/>
                    <a:pt x="3512" y="21590"/>
                  </a:cubicBezTo>
                  <a:lnTo>
                    <a:pt x="21600" y="21590"/>
                  </a:lnTo>
                  <a:lnTo>
                    <a:pt x="21600" y="0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FF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900">
                <a:solidFill>
                  <a:schemeClr val="bg1"/>
                </a:solidFill>
              </a:endParaRPr>
            </a:p>
          </p:txBody>
        </p:sp>
      </p:grpSp>
      <p:sp>
        <p:nvSpPr>
          <p:cNvPr id="913" name="Type information">
            <a:extLst>
              <a:ext uri="{FF2B5EF4-FFF2-40B4-BE49-F238E27FC236}">
                <a16:creationId xmlns:a16="http://schemas.microsoft.com/office/drawing/2014/main" id="{8AC204C5-A23F-845E-67B6-912ED0DB4EA1}"/>
              </a:ext>
            </a:extLst>
          </p:cNvPr>
          <p:cNvSpPr txBox="1"/>
          <p:nvPr/>
        </p:nvSpPr>
        <p:spPr>
          <a:xfrm>
            <a:off x="9511581" y="5704651"/>
            <a:ext cx="1809006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l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M8: Deployment &amp; Documentation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930" name="Right Triangle 929">
            <a:extLst>
              <a:ext uri="{FF2B5EF4-FFF2-40B4-BE49-F238E27FC236}">
                <a16:creationId xmlns:a16="http://schemas.microsoft.com/office/drawing/2014/main" id="{BBDAA199-CA20-1AB1-8A67-9026C9BAC7DD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6B15219B-8575-34E7-BFC0-BB1CDD5590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117940-C52A-49AC-F1FD-F36B6A719068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2BA0CF-77CC-9119-218C-2A6CC1AC2F74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A07DC0CA-825E-E03A-9F58-B0B75B22AD4E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582B009-E15F-01A5-BA45-E30437323B70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E427E80-1199-5E15-3531-A02FAFB3FB8E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DA527E-1F43-1733-424F-0426E4DE45A8}"/>
              </a:ext>
            </a:extLst>
          </p:cNvPr>
          <p:cNvSpPr txBox="1"/>
          <p:nvPr/>
        </p:nvSpPr>
        <p:spPr>
          <a:xfrm>
            <a:off x="1814001" y="3564362"/>
            <a:ext cx="5149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THANK YOU</a:t>
            </a:r>
            <a:endParaRPr lang="en-US" sz="3000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CBA98D0-1E16-0CB5-3611-233FD2705374}"/>
              </a:ext>
            </a:extLst>
          </p:cNvPr>
          <p:cNvSpPr/>
          <p:nvPr/>
        </p:nvSpPr>
        <p:spPr>
          <a:xfrm>
            <a:off x="1783080" y="4132716"/>
            <a:ext cx="4047197" cy="362503"/>
          </a:xfrm>
          <a:prstGeom prst="roundRect">
            <a:avLst>
              <a:gd name="adj" fmla="val 50000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71E8F0-F0AA-9DF4-7F1D-D323B76C4401}"/>
              </a:ext>
            </a:extLst>
          </p:cNvPr>
          <p:cNvSpPr/>
          <p:nvPr/>
        </p:nvSpPr>
        <p:spPr>
          <a:xfrm>
            <a:off x="1814001" y="4161429"/>
            <a:ext cx="305076" cy="3050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15A6EBB0-9C7E-7644-4FB7-61C6BACE0A68}"/>
              </a:ext>
            </a:extLst>
          </p:cNvPr>
          <p:cNvSpPr/>
          <p:nvPr/>
        </p:nvSpPr>
        <p:spPr>
          <a:xfrm>
            <a:off x="1879350" y="4233419"/>
            <a:ext cx="174378" cy="174378"/>
          </a:xfrm>
          <a:prstGeom prst="mathPlus">
            <a:avLst>
              <a:gd name="adj1" fmla="val 3990"/>
            </a:avLst>
          </a:prstGeom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F4488B-08F7-E018-5621-DC10573020C7}"/>
              </a:ext>
            </a:extLst>
          </p:cNvPr>
          <p:cNvSpPr txBox="1"/>
          <p:nvPr/>
        </p:nvSpPr>
        <p:spPr>
          <a:xfrm>
            <a:off x="2218130" y="4161429"/>
            <a:ext cx="4112422" cy="280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is a tool. The choice about how it gets deployed is ours.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32D4F-884A-738A-2D0F-F241E387F95B}"/>
              </a:ext>
            </a:extLst>
          </p:cNvPr>
          <p:cNvSpPr txBox="1"/>
          <p:nvPr/>
        </p:nvSpPr>
        <p:spPr>
          <a:xfrm>
            <a:off x="202019" y="197883"/>
            <a:ext cx="2644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D58D5CEB-2BB5-5E30-3455-8CDD3BC6608A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87F29A-C9F2-ABE3-B2F6-A4FC284161DB}"/>
              </a:ext>
            </a:extLst>
          </p:cNvPr>
          <p:cNvSpPr txBox="1"/>
          <p:nvPr/>
        </p:nvSpPr>
        <p:spPr>
          <a:xfrm>
            <a:off x="202019" y="197883"/>
            <a:ext cx="2644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4A159-0654-2F9B-B6A0-FA10961336EC}"/>
              </a:ext>
            </a:extLst>
          </p:cNvPr>
          <p:cNvSpPr txBox="1"/>
          <p:nvPr/>
        </p:nvSpPr>
        <p:spPr>
          <a:xfrm>
            <a:off x="1410941" y="1053458"/>
            <a:ext cx="3448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TABLE</a:t>
            </a:r>
          </a:p>
          <a:p>
            <a:r>
              <a:rPr lang="en-US" sz="36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OF CONTENT</a:t>
            </a:r>
            <a:r>
              <a:rPr lang="en-US" sz="3600" dirty="0">
                <a:solidFill>
                  <a:srgbClr val="FF0066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52813-41A0-8530-1D37-249EAFEF86C1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02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B48465-B387-D0B7-7BBB-2DC8B256DB16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913B4E6F-E9B9-DCAB-026E-6A037B71D2D4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15094796-F346-5372-FD00-729E9D10BDB7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E8A7DA14-4C50-3230-12A7-F9337207F6E5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8D240F4-B69B-F2CF-FB0D-D24D0C71FEC6}"/>
              </a:ext>
            </a:extLst>
          </p:cNvPr>
          <p:cNvSpPr/>
          <p:nvPr/>
        </p:nvSpPr>
        <p:spPr>
          <a:xfrm>
            <a:off x="2039172" y="2787426"/>
            <a:ext cx="2097888" cy="490888"/>
          </a:xfrm>
          <a:prstGeom prst="rect">
            <a:avLst/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541E339-839F-CE1D-C1B8-C5F10C245D6A}"/>
              </a:ext>
            </a:extLst>
          </p:cNvPr>
          <p:cNvSpPr/>
          <p:nvPr/>
        </p:nvSpPr>
        <p:spPr>
          <a:xfrm>
            <a:off x="1410941" y="2854276"/>
            <a:ext cx="362054" cy="362054"/>
          </a:xfrm>
          <a:custGeom>
            <a:avLst/>
            <a:gdLst>
              <a:gd name="connsiteX0" fmla="*/ 181080 w 362054"/>
              <a:gd name="connsiteY0" fmla="*/ 0 h 362054"/>
              <a:gd name="connsiteX1" fmla="*/ 0 w 362054"/>
              <a:gd name="connsiteY1" fmla="*/ 180975 h 362054"/>
              <a:gd name="connsiteX2" fmla="*/ 180975 w 362054"/>
              <a:gd name="connsiteY2" fmla="*/ 362055 h 362054"/>
              <a:gd name="connsiteX3" fmla="*/ 362055 w 362054"/>
              <a:gd name="connsiteY3" fmla="*/ 181080 h 362054"/>
              <a:gd name="connsiteX4" fmla="*/ 362055 w 362054"/>
              <a:gd name="connsiteY4" fmla="*/ 181023 h 362054"/>
              <a:gd name="connsiteX5" fmla="*/ 181223 w 362054"/>
              <a:gd name="connsiteY5" fmla="*/ 0 h 362054"/>
              <a:gd name="connsiteX6" fmla="*/ 181080 w 362054"/>
              <a:gd name="connsiteY6" fmla="*/ 0 h 362054"/>
              <a:gd name="connsiteX7" fmla="*/ 181080 w 362054"/>
              <a:gd name="connsiteY7" fmla="*/ 352525 h 362054"/>
              <a:gd name="connsiteX8" fmla="*/ 9525 w 362054"/>
              <a:gd name="connsiteY8" fmla="*/ 181075 h 362054"/>
              <a:gd name="connsiteX9" fmla="*/ 180975 w 362054"/>
              <a:gd name="connsiteY9" fmla="*/ 9520 h 362054"/>
              <a:gd name="connsiteX10" fmla="*/ 352530 w 362054"/>
              <a:gd name="connsiteY10" fmla="*/ 180970 h 362054"/>
              <a:gd name="connsiteX11" fmla="*/ 352530 w 362054"/>
              <a:gd name="connsiteY11" fmla="*/ 181037 h 362054"/>
              <a:gd name="connsiteX12" fmla="*/ 181080 w 362054"/>
              <a:gd name="connsiteY12" fmla="*/ 352539 h 3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054" h="362054">
                <a:moveTo>
                  <a:pt x="181080" y="0"/>
                </a:moveTo>
                <a:cubicBezTo>
                  <a:pt x="81101" y="-29"/>
                  <a:pt x="29" y="80996"/>
                  <a:pt x="0" y="180975"/>
                </a:cubicBezTo>
                <a:cubicBezTo>
                  <a:pt x="-29" y="280954"/>
                  <a:pt x="80996" y="362026"/>
                  <a:pt x="180975" y="362055"/>
                </a:cubicBezTo>
                <a:cubicBezTo>
                  <a:pt x="280954" y="362084"/>
                  <a:pt x="362026" y="281058"/>
                  <a:pt x="362055" y="181080"/>
                </a:cubicBezTo>
                <a:cubicBezTo>
                  <a:pt x="362055" y="181061"/>
                  <a:pt x="362055" y="181042"/>
                  <a:pt x="362055" y="181023"/>
                </a:cubicBezTo>
                <a:cubicBezTo>
                  <a:pt x="362107" y="81099"/>
                  <a:pt x="281146" y="52"/>
                  <a:pt x="181223" y="0"/>
                </a:cubicBezTo>
                <a:cubicBezTo>
                  <a:pt x="181175" y="0"/>
                  <a:pt x="181127" y="0"/>
                  <a:pt x="181080" y="0"/>
                </a:cubicBezTo>
                <a:close/>
                <a:moveTo>
                  <a:pt x="181080" y="352525"/>
                </a:moveTo>
                <a:cubicBezTo>
                  <a:pt x="86362" y="352554"/>
                  <a:pt x="9554" y="275793"/>
                  <a:pt x="9525" y="181075"/>
                </a:cubicBezTo>
                <a:cubicBezTo>
                  <a:pt x="9496" y="86357"/>
                  <a:pt x="86257" y="9549"/>
                  <a:pt x="180975" y="9520"/>
                </a:cubicBezTo>
                <a:cubicBezTo>
                  <a:pt x="275693" y="9491"/>
                  <a:pt x="352501" y="86252"/>
                  <a:pt x="352530" y="180970"/>
                </a:cubicBezTo>
                <a:cubicBezTo>
                  <a:pt x="352530" y="180993"/>
                  <a:pt x="352530" y="181015"/>
                  <a:pt x="352530" y="181037"/>
                </a:cubicBezTo>
                <a:cubicBezTo>
                  <a:pt x="352436" y="275695"/>
                  <a:pt x="275738" y="352416"/>
                  <a:pt x="181080" y="352539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932ED6-1554-FE34-DB3C-A2618DEE4A65}"/>
              </a:ext>
            </a:extLst>
          </p:cNvPr>
          <p:cNvSpPr txBox="1"/>
          <p:nvPr/>
        </p:nvSpPr>
        <p:spPr>
          <a:xfrm>
            <a:off x="2173400" y="2870161"/>
            <a:ext cx="17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Title with Authors’ List | </a:t>
            </a:r>
            <a:r>
              <a:rPr lang="en-US" sz="9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7254B3-B27A-474A-1CA0-9EB41F2EFE7D}"/>
              </a:ext>
            </a:extLst>
          </p:cNvPr>
          <p:cNvSpPr/>
          <p:nvPr/>
        </p:nvSpPr>
        <p:spPr>
          <a:xfrm>
            <a:off x="2045366" y="3720977"/>
            <a:ext cx="2097888" cy="490888"/>
          </a:xfrm>
          <a:prstGeom prst="rect">
            <a:avLst/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DA286E-E953-7F17-1A30-EA26476F7C7C}"/>
              </a:ext>
            </a:extLst>
          </p:cNvPr>
          <p:cNvSpPr/>
          <p:nvPr/>
        </p:nvSpPr>
        <p:spPr>
          <a:xfrm>
            <a:off x="1417135" y="3787827"/>
            <a:ext cx="362054" cy="362054"/>
          </a:xfrm>
          <a:custGeom>
            <a:avLst/>
            <a:gdLst>
              <a:gd name="connsiteX0" fmla="*/ 181080 w 362054"/>
              <a:gd name="connsiteY0" fmla="*/ 0 h 362054"/>
              <a:gd name="connsiteX1" fmla="*/ 0 w 362054"/>
              <a:gd name="connsiteY1" fmla="*/ 180975 h 362054"/>
              <a:gd name="connsiteX2" fmla="*/ 180975 w 362054"/>
              <a:gd name="connsiteY2" fmla="*/ 362055 h 362054"/>
              <a:gd name="connsiteX3" fmla="*/ 362055 w 362054"/>
              <a:gd name="connsiteY3" fmla="*/ 181080 h 362054"/>
              <a:gd name="connsiteX4" fmla="*/ 362055 w 362054"/>
              <a:gd name="connsiteY4" fmla="*/ 181023 h 362054"/>
              <a:gd name="connsiteX5" fmla="*/ 181223 w 362054"/>
              <a:gd name="connsiteY5" fmla="*/ 0 h 362054"/>
              <a:gd name="connsiteX6" fmla="*/ 181080 w 362054"/>
              <a:gd name="connsiteY6" fmla="*/ 0 h 362054"/>
              <a:gd name="connsiteX7" fmla="*/ 181080 w 362054"/>
              <a:gd name="connsiteY7" fmla="*/ 352525 h 362054"/>
              <a:gd name="connsiteX8" fmla="*/ 9525 w 362054"/>
              <a:gd name="connsiteY8" fmla="*/ 181075 h 362054"/>
              <a:gd name="connsiteX9" fmla="*/ 180975 w 362054"/>
              <a:gd name="connsiteY9" fmla="*/ 9520 h 362054"/>
              <a:gd name="connsiteX10" fmla="*/ 352530 w 362054"/>
              <a:gd name="connsiteY10" fmla="*/ 180970 h 362054"/>
              <a:gd name="connsiteX11" fmla="*/ 352530 w 362054"/>
              <a:gd name="connsiteY11" fmla="*/ 181037 h 362054"/>
              <a:gd name="connsiteX12" fmla="*/ 181080 w 362054"/>
              <a:gd name="connsiteY12" fmla="*/ 352539 h 3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054" h="362054">
                <a:moveTo>
                  <a:pt x="181080" y="0"/>
                </a:moveTo>
                <a:cubicBezTo>
                  <a:pt x="81101" y="-29"/>
                  <a:pt x="29" y="80996"/>
                  <a:pt x="0" y="180975"/>
                </a:cubicBezTo>
                <a:cubicBezTo>
                  <a:pt x="-29" y="280954"/>
                  <a:pt x="80996" y="362026"/>
                  <a:pt x="180975" y="362055"/>
                </a:cubicBezTo>
                <a:cubicBezTo>
                  <a:pt x="280954" y="362084"/>
                  <a:pt x="362026" y="281058"/>
                  <a:pt x="362055" y="181080"/>
                </a:cubicBezTo>
                <a:cubicBezTo>
                  <a:pt x="362055" y="181061"/>
                  <a:pt x="362055" y="181042"/>
                  <a:pt x="362055" y="181023"/>
                </a:cubicBezTo>
                <a:cubicBezTo>
                  <a:pt x="362107" y="81099"/>
                  <a:pt x="281146" y="52"/>
                  <a:pt x="181223" y="0"/>
                </a:cubicBezTo>
                <a:cubicBezTo>
                  <a:pt x="181175" y="0"/>
                  <a:pt x="181127" y="0"/>
                  <a:pt x="181080" y="0"/>
                </a:cubicBezTo>
                <a:close/>
                <a:moveTo>
                  <a:pt x="181080" y="352525"/>
                </a:moveTo>
                <a:cubicBezTo>
                  <a:pt x="86362" y="352554"/>
                  <a:pt x="9554" y="275793"/>
                  <a:pt x="9525" y="181075"/>
                </a:cubicBezTo>
                <a:cubicBezTo>
                  <a:pt x="9496" y="86357"/>
                  <a:pt x="86257" y="9549"/>
                  <a:pt x="180975" y="9520"/>
                </a:cubicBezTo>
                <a:cubicBezTo>
                  <a:pt x="275693" y="9491"/>
                  <a:pt x="352501" y="86252"/>
                  <a:pt x="352530" y="180970"/>
                </a:cubicBezTo>
                <a:cubicBezTo>
                  <a:pt x="352530" y="180993"/>
                  <a:pt x="352530" y="181015"/>
                  <a:pt x="352530" y="181037"/>
                </a:cubicBezTo>
                <a:cubicBezTo>
                  <a:pt x="352436" y="275695"/>
                  <a:pt x="275738" y="352416"/>
                  <a:pt x="181080" y="352539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13371-B108-BC34-281F-4A8B58B07484}"/>
              </a:ext>
            </a:extLst>
          </p:cNvPr>
          <p:cNvSpPr txBox="1"/>
          <p:nvPr/>
        </p:nvSpPr>
        <p:spPr>
          <a:xfrm>
            <a:off x="2179595" y="3851005"/>
            <a:ext cx="1777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 Statement | </a:t>
            </a:r>
            <a:r>
              <a:rPr lang="en-US" sz="900" dirty="0">
                <a:solidFill>
                  <a:srgbClr val="FF00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930974-F2D1-0602-D455-459950DFCB23}"/>
              </a:ext>
            </a:extLst>
          </p:cNvPr>
          <p:cNvSpPr/>
          <p:nvPr/>
        </p:nvSpPr>
        <p:spPr>
          <a:xfrm>
            <a:off x="2039172" y="4591387"/>
            <a:ext cx="2097888" cy="490888"/>
          </a:xfrm>
          <a:prstGeom prst="rect">
            <a:avLst/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4BD8EB6-D69A-3984-B2A0-D8088F955337}"/>
              </a:ext>
            </a:extLst>
          </p:cNvPr>
          <p:cNvSpPr/>
          <p:nvPr/>
        </p:nvSpPr>
        <p:spPr>
          <a:xfrm>
            <a:off x="1410941" y="4658237"/>
            <a:ext cx="362054" cy="362054"/>
          </a:xfrm>
          <a:custGeom>
            <a:avLst/>
            <a:gdLst>
              <a:gd name="connsiteX0" fmla="*/ 181080 w 362054"/>
              <a:gd name="connsiteY0" fmla="*/ 0 h 362054"/>
              <a:gd name="connsiteX1" fmla="*/ 0 w 362054"/>
              <a:gd name="connsiteY1" fmla="*/ 180975 h 362054"/>
              <a:gd name="connsiteX2" fmla="*/ 180975 w 362054"/>
              <a:gd name="connsiteY2" fmla="*/ 362055 h 362054"/>
              <a:gd name="connsiteX3" fmla="*/ 362055 w 362054"/>
              <a:gd name="connsiteY3" fmla="*/ 181080 h 362054"/>
              <a:gd name="connsiteX4" fmla="*/ 362055 w 362054"/>
              <a:gd name="connsiteY4" fmla="*/ 181023 h 362054"/>
              <a:gd name="connsiteX5" fmla="*/ 181223 w 362054"/>
              <a:gd name="connsiteY5" fmla="*/ 0 h 362054"/>
              <a:gd name="connsiteX6" fmla="*/ 181080 w 362054"/>
              <a:gd name="connsiteY6" fmla="*/ 0 h 362054"/>
              <a:gd name="connsiteX7" fmla="*/ 181080 w 362054"/>
              <a:gd name="connsiteY7" fmla="*/ 352525 h 362054"/>
              <a:gd name="connsiteX8" fmla="*/ 9525 w 362054"/>
              <a:gd name="connsiteY8" fmla="*/ 181075 h 362054"/>
              <a:gd name="connsiteX9" fmla="*/ 180975 w 362054"/>
              <a:gd name="connsiteY9" fmla="*/ 9520 h 362054"/>
              <a:gd name="connsiteX10" fmla="*/ 352530 w 362054"/>
              <a:gd name="connsiteY10" fmla="*/ 180970 h 362054"/>
              <a:gd name="connsiteX11" fmla="*/ 352530 w 362054"/>
              <a:gd name="connsiteY11" fmla="*/ 181037 h 362054"/>
              <a:gd name="connsiteX12" fmla="*/ 181080 w 362054"/>
              <a:gd name="connsiteY12" fmla="*/ 352539 h 3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054" h="362054">
                <a:moveTo>
                  <a:pt x="181080" y="0"/>
                </a:moveTo>
                <a:cubicBezTo>
                  <a:pt x="81101" y="-29"/>
                  <a:pt x="29" y="80996"/>
                  <a:pt x="0" y="180975"/>
                </a:cubicBezTo>
                <a:cubicBezTo>
                  <a:pt x="-29" y="280954"/>
                  <a:pt x="80996" y="362026"/>
                  <a:pt x="180975" y="362055"/>
                </a:cubicBezTo>
                <a:cubicBezTo>
                  <a:pt x="280954" y="362084"/>
                  <a:pt x="362026" y="281058"/>
                  <a:pt x="362055" y="181080"/>
                </a:cubicBezTo>
                <a:cubicBezTo>
                  <a:pt x="362055" y="181061"/>
                  <a:pt x="362055" y="181042"/>
                  <a:pt x="362055" y="181023"/>
                </a:cubicBezTo>
                <a:cubicBezTo>
                  <a:pt x="362107" y="81099"/>
                  <a:pt x="281146" y="52"/>
                  <a:pt x="181223" y="0"/>
                </a:cubicBezTo>
                <a:cubicBezTo>
                  <a:pt x="181175" y="0"/>
                  <a:pt x="181127" y="0"/>
                  <a:pt x="181080" y="0"/>
                </a:cubicBezTo>
                <a:close/>
                <a:moveTo>
                  <a:pt x="181080" y="352525"/>
                </a:moveTo>
                <a:cubicBezTo>
                  <a:pt x="86362" y="352554"/>
                  <a:pt x="9554" y="275793"/>
                  <a:pt x="9525" y="181075"/>
                </a:cubicBezTo>
                <a:cubicBezTo>
                  <a:pt x="9496" y="86357"/>
                  <a:pt x="86257" y="9549"/>
                  <a:pt x="180975" y="9520"/>
                </a:cubicBezTo>
                <a:cubicBezTo>
                  <a:pt x="275693" y="9491"/>
                  <a:pt x="352501" y="86252"/>
                  <a:pt x="352530" y="180970"/>
                </a:cubicBezTo>
                <a:cubicBezTo>
                  <a:pt x="352530" y="180993"/>
                  <a:pt x="352530" y="181015"/>
                  <a:pt x="352530" y="181037"/>
                </a:cubicBezTo>
                <a:cubicBezTo>
                  <a:pt x="352436" y="275695"/>
                  <a:pt x="275738" y="352416"/>
                  <a:pt x="181080" y="352539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D1D310-8116-ECC5-23F1-59D97C232E19}"/>
              </a:ext>
            </a:extLst>
          </p:cNvPr>
          <p:cNvSpPr txBox="1"/>
          <p:nvPr/>
        </p:nvSpPr>
        <p:spPr>
          <a:xfrm>
            <a:off x="2173400" y="4654528"/>
            <a:ext cx="17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Existing Solutions with Pros &amp; Cons | </a:t>
            </a:r>
            <a:r>
              <a:rPr lang="en-US" sz="9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7DE7E1-C231-2C14-352F-DBB4C69B8A07}"/>
              </a:ext>
            </a:extLst>
          </p:cNvPr>
          <p:cNvSpPr/>
          <p:nvPr/>
        </p:nvSpPr>
        <p:spPr>
          <a:xfrm>
            <a:off x="2039172" y="5523744"/>
            <a:ext cx="2097888" cy="490888"/>
          </a:xfrm>
          <a:prstGeom prst="rect">
            <a:avLst/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01F54CA-A1E1-71E4-5064-1391092C5FEB}"/>
              </a:ext>
            </a:extLst>
          </p:cNvPr>
          <p:cNvSpPr/>
          <p:nvPr/>
        </p:nvSpPr>
        <p:spPr>
          <a:xfrm>
            <a:off x="1410941" y="5590594"/>
            <a:ext cx="362054" cy="362054"/>
          </a:xfrm>
          <a:custGeom>
            <a:avLst/>
            <a:gdLst>
              <a:gd name="connsiteX0" fmla="*/ 181080 w 362054"/>
              <a:gd name="connsiteY0" fmla="*/ 0 h 362054"/>
              <a:gd name="connsiteX1" fmla="*/ 0 w 362054"/>
              <a:gd name="connsiteY1" fmla="*/ 180975 h 362054"/>
              <a:gd name="connsiteX2" fmla="*/ 180975 w 362054"/>
              <a:gd name="connsiteY2" fmla="*/ 362055 h 362054"/>
              <a:gd name="connsiteX3" fmla="*/ 362055 w 362054"/>
              <a:gd name="connsiteY3" fmla="*/ 181080 h 362054"/>
              <a:gd name="connsiteX4" fmla="*/ 362055 w 362054"/>
              <a:gd name="connsiteY4" fmla="*/ 181023 h 362054"/>
              <a:gd name="connsiteX5" fmla="*/ 181223 w 362054"/>
              <a:gd name="connsiteY5" fmla="*/ 0 h 362054"/>
              <a:gd name="connsiteX6" fmla="*/ 181080 w 362054"/>
              <a:gd name="connsiteY6" fmla="*/ 0 h 362054"/>
              <a:gd name="connsiteX7" fmla="*/ 181080 w 362054"/>
              <a:gd name="connsiteY7" fmla="*/ 352525 h 362054"/>
              <a:gd name="connsiteX8" fmla="*/ 9525 w 362054"/>
              <a:gd name="connsiteY8" fmla="*/ 181075 h 362054"/>
              <a:gd name="connsiteX9" fmla="*/ 180975 w 362054"/>
              <a:gd name="connsiteY9" fmla="*/ 9520 h 362054"/>
              <a:gd name="connsiteX10" fmla="*/ 352530 w 362054"/>
              <a:gd name="connsiteY10" fmla="*/ 180970 h 362054"/>
              <a:gd name="connsiteX11" fmla="*/ 352530 w 362054"/>
              <a:gd name="connsiteY11" fmla="*/ 181037 h 362054"/>
              <a:gd name="connsiteX12" fmla="*/ 181080 w 362054"/>
              <a:gd name="connsiteY12" fmla="*/ 352539 h 3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054" h="362054">
                <a:moveTo>
                  <a:pt x="181080" y="0"/>
                </a:moveTo>
                <a:cubicBezTo>
                  <a:pt x="81101" y="-29"/>
                  <a:pt x="29" y="80996"/>
                  <a:pt x="0" y="180975"/>
                </a:cubicBezTo>
                <a:cubicBezTo>
                  <a:pt x="-29" y="280954"/>
                  <a:pt x="80996" y="362026"/>
                  <a:pt x="180975" y="362055"/>
                </a:cubicBezTo>
                <a:cubicBezTo>
                  <a:pt x="280954" y="362084"/>
                  <a:pt x="362026" y="281058"/>
                  <a:pt x="362055" y="181080"/>
                </a:cubicBezTo>
                <a:cubicBezTo>
                  <a:pt x="362055" y="181061"/>
                  <a:pt x="362055" y="181042"/>
                  <a:pt x="362055" y="181023"/>
                </a:cubicBezTo>
                <a:cubicBezTo>
                  <a:pt x="362107" y="81099"/>
                  <a:pt x="281146" y="52"/>
                  <a:pt x="181223" y="0"/>
                </a:cubicBezTo>
                <a:cubicBezTo>
                  <a:pt x="181175" y="0"/>
                  <a:pt x="181127" y="0"/>
                  <a:pt x="181080" y="0"/>
                </a:cubicBezTo>
                <a:close/>
                <a:moveTo>
                  <a:pt x="181080" y="352525"/>
                </a:moveTo>
                <a:cubicBezTo>
                  <a:pt x="86362" y="352554"/>
                  <a:pt x="9554" y="275793"/>
                  <a:pt x="9525" y="181075"/>
                </a:cubicBezTo>
                <a:cubicBezTo>
                  <a:pt x="9496" y="86357"/>
                  <a:pt x="86257" y="9549"/>
                  <a:pt x="180975" y="9520"/>
                </a:cubicBezTo>
                <a:cubicBezTo>
                  <a:pt x="275693" y="9491"/>
                  <a:pt x="352501" y="86252"/>
                  <a:pt x="352530" y="180970"/>
                </a:cubicBezTo>
                <a:cubicBezTo>
                  <a:pt x="352530" y="180993"/>
                  <a:pt x="352530" y="181015"/>
                  <a:pt x="352530" y="181037"/>
                </a:cubicBezTo>
                <a:cubicBezTo>
                  <a:pt x="352436" y="275695"/>
                  <a:pt x="275738" y="352416"/>
                  <a:pt x="181080" y="352539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C87FFB-C239-325A-D38F-CE1FDCCA624C}"/>
              </a:ext>
            </a:extLst>
          </p:cNvPr>
          <p:cNvSpPr txBox="1"/>
          <p:nvPr/>
        </p:nvSpPr>
        <p:spPr>
          <a:xfrm>
            <a:off x="2176691" y="5616093"/>
            <a:ext cx="17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 Projects &amp; Unique Contributions | </a:t>
            </a:r>
            <a:r>
              <a:rPr lang="en-US" sz="900" dirty="0">
                <a:solidFill>
                  <a:srgbClr val="FF00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02D9F-B6B5-2284-0709-130CE485999A}"/>
              </a:ext>
            </a:extLst>
          </p:cNvPr>
          <p:cNvSpPr/>
          <p:nvPr/>
        </p:nvSpPr>
        <p:spPr>
          <a:xfrm>
            <a:off x="7261123" y="2788986"/>
            <a:ext cx="2097888" cy="490888"/>
          </a:xfrm>
          <a:prstGeom prst="rect">
            <a:avLst/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818972-C2C7-03B2-1F22-93D459856A64}"/>
              </a:ext>
            </a:extLst>
          </p:cNvPr>
          <p:cNvSpPr/>
          <p:nvPr/>
        </p:nvSpPr>
        <p:spPr>
          <a:xfrm>
            <a:off x="6632892" y="2855836"/>
            <a:ext cx="362054" cy="362054"/>
          </a:xfrm>
          <a:custGeom>
            <a:avLst/>
            <a:gdLst>
              <a:gd name="connsiteX0" fmla="*/ 181080 w 362054"/>
              <a:gd name="connsiteY0" fmla="*/ 0 h 362054"/>
              <a:gd name="connsiteX1" fmla="*/ 0 w 362054"/>
              <a:gd name="connsiteY1" fmla="*/ 180975 h 362054"/>
              <a:gd name="connsiteX2" fmla="*/ 180975 w 362054"/>
              <a:gd name="connsiteY2" fmla="*/ 362055 h 362054"/>
              <a:gd name="connsiteX3" fmla="*/ 362055 w 362054"/>
              <a:gd name="connsiteY3" fmla="*/ 181080 h 362054"/>
              <a:gd name="connsiteX4" fmla="*/ 362055 w 362054"/>
              <a:gd name="connsiteY4" fmla="*/ 181023 h 362054"/>
              <a:gd name="connsiteX5" fmla="*/ 181223 w 362054"/>
              <a:gd name="connsiteY5" fmla="*/ 0 h 362054"/>
              <a:gd name="connsiteX6" fmla="*/ 181080 w 362054"/>
              <a:gd name="connsiteY6" fmla="*/ 0 h 362054"/>
              <a:gd name="connsiteX7" fmla="*/ 181080 w 362054"/>
              <a:gd name="connsiteY7" fmla="*/ 352525 h 362054"/>
              <a:gd name="connsiteX8" fmla="*/ 9525 w 362054"/>
              <a:gd name="connsiteY8" fmla="*/ 181075 h 362054"/>
              <a:gd name="connsiteX9" fmla="*/ 180975 w 362054"/>
              <a:gd name="connsiteY9" fmla="*/ 9520 h 362054"/>
              <a:gd name="connsiteX10" fmla="*/ 352530 w 362054"/>
              <a:gd name="connsiteY10" fmla="*/ 180970 h 362054"/>
              <a:gd name="connsiteX11" fmla="*/ 352530 w 362054"/>
              <a:gd name="connsiteY11" fmla="*/ 181037 h 362054"/>
              <a:gd name="connsiteX12" fmla="*/ 181080 w 362054"/>
              <a:gd name="connsiteY12" fmla="*/ 352539 h 3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054" h="362054">
                <a:moveTo>
                  <a:pt x="181080" y="0"/>
                </a:moveTo>
                <a:cubicBezTo>
                  <a:pt x="81101" y="-29"/>
                  <a:pt x="29" y="80996"/>
                  <a:pt x="0" y="180975"/>
                </a:cubicBezTo>
                <a:cubicBezTo>
                  <a:pt x="-29" y="280954"/>
                  <a:pt x="80996" y="362026"/>
                  <a:pt x="180975" y="362055"/>
                </a:cubicBezTo>
                <a:cubicBezTo>
                  <a:pt x="280954" y="362084"/>
                  <a:pt x="362026" y="281058"/>
                  <a:pt x="362055" y="181080"/>
                </a:cubicBezTo>
                <a:cubicBezTo>
                  <a:pt x="362055" y="181061"/>
                  <a:pt x="362055" y="181042"/>
                  <a:pt x="362055" y="181023"/>
                </a:cubicBezTo>
                <a:cubicBezTo>
                  <a:pt x="362107" y="81099"/>
                  <a:pt x="281146" y="52"/>
                  <a:pt x="181223" y="0"/>
                </a:cubicBezTo>
                <a:cubicBezTo>
                  <a:pt x="181175" y="0"/>
                  <a:pt x="181127" y="0"/>
                  <a:pt x="181080" y="0"/>
                </a:cubicBezTo>
                <a:close/>
                <a:moveTo>
                  <a:pt x="181080" y="352525"/>
                </a:moveTo>
                <a:cubicBezTo>
                  <a:pt x="86362" y="352554"/>
                  <a:pt x="9554" y="275793"/>
                  <a:pt x="9525" y="181075"/>
                </a:cubicBezTo>
                <a:cubicBezTo>
                  <a:pt x="9496" y="86357"/>
                  <a:pt x="86257" y="9549"/>
                  <a:pt x="180975" y="9520"/>
                </a:cubicBezTo>
                <a:cubicBezTo>
                  <a:pt x="275693" y="9491"/>
                  <a:pt x="352501" y="86252"/>
                  <a:pt x="352530" y="180970"/>
                </a:cubicBezTo>
                <a:cubicBezTo>
                  <a:pt x="352530" y="180993"/>
                  <a:pt x="352530" y="181015"/>
                  <a:pt x="352530" y="181037"/>
                </a:cubicBezTo>
                <a:cubicBezTo>
                  <a:pt x="352436" y="275695"/>
                  <a:pt x="275738" y="352416"/>
                  <a:pt x="181080" y="352539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7C30B-C9FE-DD95-9273-CB5F56CCD01E}"/>
              </a:ext>
            </a:extLst>
          </p:cNvPr>
          <p:cNvSpPr txBox="1"/>
          <p:nvPr/>
        </p:nvSpPr>
        <p:spPr>
          <a:xfrm>
            <a:off x="7389156" y="2951198"/>
            <a:ext cx="1777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 stack | </a:t>
            </a:r>
            <a:r>
              <a:rPr lang="en-US" sz="900" dirty="0">
                <a:solidFill>
                  <a:srgbClr val="FF00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F3CDC7-AA1C-6ACC-E0DA-FBFF8DB6D278}"/>
              </a:ext>
            </a:extLst>
          </p:cNvPr>
          <p:cNvSpPr/>
          <p:nvPr/>
        </p:nvSpPr>
        <p:spPr>
          <a:xfrm>
            <a:off x="7261123" y="3722537"/>
            <a:ext cx="2097888" cy="490888"/>
          </a:xfrm>
          <a:prstGeom prst="rect">
            <a:avLst/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0E32902-CE4A-BB73-F3DF-6D16DD4CDB09}"/>
              </a:ext>
            </a:extLst>
          </p:cNvPr>
          <p:cNvSpPr/>
          <p:nvPr/>
        </p:nvSpPr>
        <p:spPr>
          <a:xfrm>
            <a:off x="6632892" y="3789387"/>
            <a:ext cx="362054" cy="362054"/>
          </a:xfrm>
          <a:custGeom>
            <a:avLst/>
            <a:gdLst>
              <a:gd name="connsiteX0" fmla="*/ 181080 w 362054"/>
              <a:gd name="connsiteY0" fmla="*/ 0 h 362054"/>
              <a:gd name="connsiteX1" fmla="*/ 0 w 362054"/>
              <a:gd name="connsiteY1" fmla="*/ 180975 h 362054"/>
              <a:gd name="connsiteX2" fmla="*/ 180975 w 362054"/>
              <a:gd name="connsiteY2" fmla="*/ 362055 h 362054"/>
              <a:gd name="connsiteX3" fmla="*/ 362055 w 362054"/>
              <a:gd name="connsiteY3" fmla="*/ 181080 h 362054"/>
              <a:gd name="connsiteX4" fmla="*/ 362055 w 362054"/>
              <a:gd name="connsiteY4" fmla="*/ 181023 h 362054"/>
              <a:gd name="connsiteX5" fmla="*/ 181223 w 362054"/>
              <a:gd name="connsiteY5" fmla="*/ 0 h 362054"/>
              <a:gd name="connsiteX6" fmla="*/ 181080 w 362054"/>
              <a:gd name="connsiteY6" fmla="*/ 0 h 362054"/>
              <a:gd name="connsiteX7" fmla="*/ 181080 w 362054"/>
              <a:gd name="connsiteY7" fmla="*/ 352525 h 362054"/>
              <a:gd name="connsiteX8" fmla="*/ 9525 w 362054"/>
              <a:gd name="connsiteY8" fmla="*/ 181075 h 362054"/>
              <a:gd name="connsiteX9" fmla="*/ 180975 w 362054"/>
              <a:gd name="connsiteY9" fmla="*/ 9520 h 362054"/>
              <a:gd name="connsiteX10" fmla="*/ 352530 w 362054"/>
              <a:gd name="connsiteY10" fmla="*/ 180970 h 362054"/>
              <a:gd name="connsiteX11" fmla="*/ 352530 w 362054"/>
              <a:gd name="connsiteY11" fmla="*/ 181037 h 362054"/>
              <a:gd name="connsiteX12" fmla="*/ 181080 w 362054"/>
              <a:gd name="connsiteY12" fmla="*/ 352539 h 3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054" h="362054">
                <a:moveTo>
                  <a:pt x="181080" y="0"/>
                </a:moveTo>
                <a:cubicBezTo>
                  <a:pt x="81101" y="-29"/>
                  <a:pt x="29" y="80996"/>
                  <a:pt x="0" y="180975"/>
                </a:cubicBezTo>
                <a:cubicBezTo>
                  <a:pt x="-29" y="280954"/>
                  <a:pt x="80996" y="362026"/>
                  <a:pt x="180975" y="362055"/>
                </a:cubicBezTo>
                <a:cubicBezTo>
                  <a:pt x="280954" y="362084"/>
                  <a:pt x="362026" y="281058"/>
                  <a:pt x="362055" y="181080"/>
                </a:cubicBezTo>
                <a:cubicBezTo>
                  <a:pt x="362055" y="181061"/>
                  <a:pt x="362055" y="181042"/>
                  <a:pt x="362055" y="181023"/>
                </a:cubicBezTo>
                <a:cubicBezTo>
                  <a:pt x="362107" y="81099"/>
                  <a:pt x="281146" y="52"/>
                  <a:pt x="181223" y="0"/>
                </a:cubicBezTo>
                <a:cubicBezTo>
                  <a:pt x="181175" y="0"/>
                  <a:pt x="181127" y="0"/>
                  <a:pt x="181080" y="0"/>
                </a:cubicBezTo>
                <a:close/>
                <a:moveTo>
                  <a:pt x="181080" y="352525"/>
                </a:moveTo>
                <a:cubicBezTo>
                  <a:pt x="86362" y="352554"/>
                  <a:pt x="9554" y="275793"/>
                  <a:pt x="9525" y="181075"/>
                </a:cubicBezTo>
                <a:cubicBezTo>
                  <a:pt x="9496" y="86357"/>
                  <a:pt x="86257" y="9549"/>
                  <a:pt x="180975" y="9520"/>
                </a:cubicBezTo>
                <a:cubicBezTo>
                  <a:pt x="275693" y="9491"/>
                  <a:pt x="352501" y="86252"/>
                  <a:pt x="352530" y="180970"/>
                </a:cubicBezTo>
                <a:cubicBezTo>
                  <a:pt x="352530" y="180993"/>
                  <a:pt x="352530" y="181015"/>
                  <a:pt x="352530" y="181037"/>
                </a:cubicBezTo>
                <a:cubicBezTo>
                  <a:pt x="352436" y="275695"/>
                  <a:pt x="275738" y="352416"/>
                  <a:pt x="181080" y="352539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DF6FFF-4923-29D5-A65F-95D2C00B777E}"/>
              </a:ext>
            </a:extLst>
          </p:cNvPr>
          <p:cNvSpPr txBox="1"/>
          <p:nvPr/>
        </p:nvSpPr>
        <p:spPr>
          <a:xfrm>
            <a:off x="7395349" y="3861087"/>
            <a:ext cx="1777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Game Plan | </a:t>
            </a:r>
            <a:r>
              <a:rPr lang="en-US" sz="9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06DE19-2960-1EC1-2930-0A1DDBB43003}"/>
              </a:ext>
            </a:extLst>
          </p:cNvPr>
          <p:cNvSpPr/>
          <p:nvPr/>
        </p:nvSpPr>
        <p:spPr>
          <a:xfrm>
            <a:off x="7261123" y="4592947"/>
            <a:ext cx="2097888" cy="490888"/>
          </a:xfrm>
          <a:prstGeom prst="rect">
            <a:avLst/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6B1A45C-8FD6-FFCB-9980-D28230988104}"/>
              </a:ext>
            </a:extLst>
          </p:cNvPr>
          <p:cNvSpPr/>
          <p:nvPr/>
        </p:nvSpPr>
        <p:spPr>
          <a:xfrm>
            <a:off x="6632892" y="4659797"/>
            <a:ext cx="362054" cy="362054"/>
          </a:xfrm>
          <a:custGeom>
            <a:avLst/>
            <a:gdLst>
              <a:gd name="connsiteX0" fmla="*/ 181080 w 362054"/>
              <a:gd name="connsiteY0" fmla="*/ 0 h 362054"/>
              <a:gd name="connsiteX1" fmla="*/ 0 w 362054"/>
              <a:gd name="connsiteY1" fmla="*/ 180975 h 362054"/>
              <a:gd name="connsiteX2" fmla="*/ 180975 w 362054"/>
              <a:gd name="connsiteY2" fmla="*/ 362055 h 362054"/>
              <a:gd name="connsiteX3" fmla="*/ 362055 w 362054"/>
              <a:gd name="connsiteY3" fmla="*/ 181080 h 362054"/>
              <a:gd name="connsiteX4" fmla="*/ 362055 w 362054"/>
              <a:gd name="connsiteY4" fmla="*/ 181023 h 362054"/>
              <a:gd name="connsiteX5" fmla="*/ 181223 w 362054"/>
              <a:gd name="connsiteY5" fmla="*/ 0 h 362054"/>
              <a:gd name="connsiteX6" fmla="*/ 181080 w 362054"/>
              <a:gd name="connsiteY6" fmla="*/ 0 h 362054"/>
              <a:gd name="connsiteX7" fmla="*/ 181080 w 362054"/>
              <a:gd name="connsiteY7" fmla="*/ 352525 h 362054"/>
              <a:gd name="connsiteX8" fmla="*/ 9525 w 362054"/>
              <a:gd name="connsiteY8" fmla="*/ 181075 h 362054"/>
              <a:gd name="connsiteX9" fmla="*/ 180975 w 362054"/>
              <a:gd name="connsiteY9" fmla="*/ 9520 h 362054"/>
              <a:gd name="connsiteX10" fmla="*/ 352530 w 362054"/>
              <a:gd name="connsiteY10" fmla="*/ 180970 h 362054"/>
              <a:gd name="connsiteX11" fmla="*/ 352530 w 362054"/>
              <a:gd name="connsiteY11" fmla="*/ 181037 h 362054"/>
              <a:gd name="connsiteX12" fmla="*/ 181080 w 362054"/>
              <a:gd name="connsiteY12" fmla="*/ 352539 h 3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054" h="362054">
                <a:moveTo>
                  <a:pt x="181080" y="0"/>
                </a:moveTo>
                <a:cubicBezTo>
                  <a:pt x="81101" y="-29"/>
                  <a:pt x="29" y="80996"/>
                  <a:pt x="0" y="180975"/>
                </a:cubicBezTo>
                <a:cubicBezTo>
                  <a:pt x="-29" y="280954"/>
                  <a:pt x="80996" y="362026"/>
                  <a:pt x="180975" y="362055"/>
                </a:cubicBezTo>
                <a:cubicBezTo>
                  <a:pt x="280954" y="362084"/>
                  <a:pt x="362026" y="281058"/>
                  <a:pt x="362055" y="181080"/>
                </a:cubicBezTo>
                <a:cubicBezTo>
                  <a:pt x="362055" y="181061"/>
                  <a:pt x="362055" y="181042"/>
                  <a:pt x="362055" y="181023"/>
                </a:cubicBezTo>
                <a:cubicBezTo>
                  <a:pt x="362107" y="81099"/>
                  <a:pt x="281146" y="52"/>
                  <a:pt x="181223" y="0"/>
                </a:cubicBezTo>
                <a:cubicBezTo>
                  <a:pt x="181175" y="0"/>
                  <a:pt x="181127" y="0"/>
                  <a:pt x="181080" y="0"/>
                </a:cubicBezTo>
                <a:close/>
                <a:moveTo>
                  <a:pt x="181080" y="352525"/>
                </a:moveTo>
                <a:cubicBezTo>
                  <a:pt x="86362" y="352554"/>
                  <a:pt x="9554" y="275793"/>
                  <a:pt x="9525" y="181075"/>
                </a:cubicBezTo>
                <a:cubicBezTo>
                  <a:pt x="9496" y="86357"/>
                  <a:pt x="86257" y="9549"/>
                  <a:pt x="180975" y="9520"/>
                </a:cubicBezTo>
                <a:cubicBezTo>
                  <a:pt x="275693" y="9491"/>
                  <a:pt x="352501" y="86252"/>
                  <a:pt x="352530" y="180970"/>
                </a:cubicBezTo>
                <a:cubicBezTo>
                  <a:pt x="352530" y="180993"/>
                  <a:pt x="352530" y="181015"/>
                  <a:pt x="352530" y="181037"/>
                </a:cubicBezTo>
                <a:cubicBezTo>
                  <a:pt x="352436" y="275695"/>
                  <a:pt x="275738" y="352416"/>
                  <a:pt x="181080" y="352539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6E2131-10FE-6391-DAD6-3709146ECEFF}"/>
              </a:ext>
            </a:extLst>
          </p:cNvPr>
          <p:cNvSpPr txBox="1"/>
          <p:nvPr/>
        </p:nvSpPr>
        <p:spPr>
          <a:xfrm>
            <a:off x="7395352" y="4722975"/>
            <a:ext cx="1777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 Months Roadmap | </a:t>
            </a:r>
            <a:r>
              <a:rPr lang="en-US" sz="900" dirty="0">
                <a:solidFill>
                  <a:srgbClr val="FF00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09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EA1DCE-6FE6-92AF-44EC-0324ACF26ACD}"/>
              </a:ext>
            </a:extLst>
          </p:cNvPr>
          <p:cNvSpPr/>
          <p:nvPr/>
        </p:nvSpPr>
        <p:spPr>
          <a:xfrm>
            <a:off x="7261123" y="5523744"/>
            <a:ext cx="2097888" cy="490888"/>
          </a:xfrm>
          <a:prstGeom prst="rect">
            <a:avLst/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64D442-0E07-E5A1-59D1-1DDADD8D4812}"/>
              </a:ext>
            </a:extLst>
          </p:cNvPr>
          <p:cNvSpPr/>
          <p:nvPr/>
        </p:nvSpPr>
        <p:spPr>
          <a:xfrm>
            <a:off x="6632892" y="5590594"/>
            <a:ext cx="362054" cy="362054"/>
          </a:xfrm>
          <a:custGeom>
            <a:avLst/>
            <a:gdLst>
              <a:gd name="connsiteX0" fmla="*/ 181080 w 362054"/>
              <a:gd name="connsiteY0" fmla="*/ 0 h 362054"/>
              <a:gd name="connsiteX1" fmla="*/ 0 w 362054"/>
              <a:gd name="connsiteY1" fmla="*/ 180975 h 362054"/>
              <a:gd name="connsiteX2" fmla="*/ 180975 w 362054"/>
              <a:gd name="connsiteY2" fmla="*/ 362055 h 362054"/>
              <a:gd name="connsiteX3" fmla="*/ 362055 w 362054"/>
              <a:gd name="connsiteY3" fmla="*/ 181080 h 362054"/>
              <a:gd name="connsiteX4" fmla="*/ 362055 w 362054"/>
              <a:gd name="connsiteY4" fmla="*/ 181023 h 362054"/>
              <a:gd name="connsiteX5" fmla="*/ 181223 w 362054"/>
              <a:gd name="connsiteY5" fmla="*/ 0 h 362054"/>
              <a:gd name="connsiteX6" fmla="*/ 181080 w 362054"/>
              <a:gd name="connsiteY6" fmla="*/ 0 h 362054"/>
              <a:gd name="connsiteX7" fmla="*/ 181080 w 362054"/>
              <a:gd name="connsiteY7" fmla="*/ 352525 h 362054"/>
              <a:gd name="connsiteX8" fmla="*/ 9525 w 362054"/>
              <a:gd name="connsiteY8" fmla="*/ 181075 h 362054"/>
              <a:gd name="connsiteX9" fmla="*/ 180975 w 362054"/>
              <a:gd name="connsiteY9" fmla="*/ 9520 h 362054"/>
              <a:gd name="connsiteX10" fmla="*/ 352530 w 362054"/>
              <a:gd name="connsiteY10" fmla="*/ 180970 h 362054"/>
              <a:gd name="connsiteX11" fmla="*/ 352530 w 362054"/>
              <a:gd name="connsiteY11" fmla="*/ 181037 h 362054"/>
              <a:gd name="connsiteX12" fmla="*/ 181080 w 362054"/>
              <a:gd name="connsiteY12" fmla="*/ 352539 h 3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054" h="362054">
                <a:moveTo>
                  <a:pt x="181080" y="0"/>
                </a:moveTo>
                <a:cubicBezTo>
                  <a:pt x="81101" y="-29"/>
                  <a:pt x="29" y="80996"/>
                  <a:pt x="0" y="180975"/>
                </a:cubicBezTo>
                <a:cubicBezTo>
                  <a:pt x="-29" y="280954"/>
                  <a:pt x="80996" y="362026"/>
                  <a:pt x="180975" y="362055"/>
                </a:cubicBezTo>
                <a:cubicBezTo>
                  <a:pt x="280954" y="362084"/>
                  <a:pt x="362026" y="281058"/>
                  <a:pt x="362055" y="181080"/>
                </a:cubicBezTo>
                <a:cubicBezTo>
                  <a:pt x="362055" y="181061"/>
                  <a:pt x="362055" y="181042"/>
                  <a:pt x="362055" y="181023"/>
                </a:cubicBezTo>
                <a:cubicBezTo>
                  <a:pt x="362107" y="81099"/>
                  <a:pt x="281146" y="52"/>
                  <a:pt x="181223" y="0"/>
                </a:cubicBezTo>
                <a:cubicBezTo>
                  <a:pt x="181175" y="0"/>
                  <a:pt x="181127" y="0"/>
                  <a:pt x="181080" y="0"/>
                </a:cubicBezTo>
                <a:close/>
                <a:moveTo>
                  <a:pt x="181080" y="352525"/>
                </a:moveTo>
                <a:cubicBezTo>
                  <a:pt x="86362" y="352554"/>
                  <a:pt x="9554" y="275793"/>
                  <a:pt x="9525" y="181075"/>
                </a:cubicBezTo>
                <a:cubicBezTo>
                  <a:pt x="9496" y="86357"/>
                  <a:pt x="86257" y="9549"/>
                  <a:pt x="180975" y="9520"/>
                </a:cubicBezTo>
                <a:cubicBezTo>
                  <a:pt x="275693" y="9491"/>
                  <a:pt x="352501" y="86252"/>
                  <a:pt x="352530" y="180970"/>
                </a:cubicBezTo>
                <a:cubicBezTo>
                  <a:pt x="352530" y="180993"/>
                  <a:pt x="352530" y="181015"/>
                  <a:pt x="352530" y="181037"/>
                </a:cubicBezTo>
                <a:cubicBezTo>
                  <a:pt x="352436" y="275695"/>
                  <a:pt x="275738" y="352416"/>
                  <a:pt x="181080" y="352539"/>
                </a:cubicBezTo>
                <a:close/>
              </a:path>
            </a:pathLst>
          </a:cu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A04FA3-9C2A-E533-F6DD-490771A5E561}"/>
              </a:ext>
            </a:extLst>
          </p:cNvPr>
          <p:cNvSpPr txBox="1"/>
          <p:nvPr/>
        </p:nvSpPr>
        <p:spPr>
          <a:xfrm>
            <a:off x="7395352" y="5653772"/>
            <a:ext cx="1777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| </a:t>
            </a:r>
            <a:r>
              <a:rPr lang="en-US" sz="9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7CE97-A182-F7CA-8762-637F1D8EF3ED}"/>
              </a:ext>
            </a:extLst>
          </p:cNvPr>
          <p:cNvSpPr txBox="1"/>
          <p:nvPr/>
        </p:nvSpPr>
        <p:spPr>
          <a:xfrm>
            <a:off x="1462766" y="2854276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023C5-6B88-606A-56B5-2D9CE13CB1E7}"/>
              </a:ext>
            </a:extLst>
          </p:cNvPr>
          <p:cNvSpPr txBox="1"/>
          <p:nvPr/>
        </p:nvSpPr>
        <p:spPr>
          <a:xfrm>
            <a:off x="6649451" y="286430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7E8E7-66C8-83C4-A532-100B672B4A9C}"/>
              </a:ext>
            </a:extLst>
          </p:cNvPr>
          <p:cNvSpPr txBox="1"/>
          <p:nvPr/>
        </p:nvSpPr>
        <p:spPr>
          <a:xfrm>
            <a:off x="1435704" y="37927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0A505-8F11-6CB0-981D-717233B097C1}"/>
              </a:ext>
            </a:extLst>
          </p:cNvPr>
          <p:cNvSpPr txBox="1"/>
          <p:nvPr/>
        </p:nvSpPr>
        <p:spPr>
          <a:xfrm>
            <a:off x="6654151" y="379126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78B30-BA10-0AC2-0FDE-04E6A44E3CAD}"/>
              </a:ext>
            </a:extLst>
          </p:cNvPr>
          <p:cNvSpPr txBox="1"/>
          <p:nvPr/>
        </p:nvSpPr>
        <p:spPr>
          <a:xfrm>
            <a:off x="1435704" y="466247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A42AD-6478-6E21-FE58-7995AA1DEBE6}"/>
              </a:ext>
            </a:extLst>
          </p:cNvPr>
          <p:cNvSpPr txBox="1"/>
          <p:nvPr/>
        </p:nvSpPr>
        <p:spPr>
          <a:xfrm>
            <a:off x="1427795" y="559052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0EAA2-DCBC-2DB0-DD3C-079E8B84EBAE}"/>
              </a:ext>
            </a:extLst>
          </p:cNvPr>
          <p:cNvSpPr txBox="1"/>
          <p:nvPr/>
        </p:nvSpPr>
        <p:spPr>
          <a:xfrm>
            <a:off x="6649451" y="560261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900FC-8ABD-0F82-BB1D-70988F435EA9}"/>
              </a:ext>
            </a:extLst>
          </p:cNvPr>
          <p:cNvSpPr txBox="1"/>
          <p:nvPr/>
        </p:nvSpPr>
        <p:spPr>
          <a:xfrm>
            <a:off x="6661079" y="46689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2A89DDEF-F85C-A239-8C7B-F2D4895A1ABD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C55FB3-E64A-9F7E-F3CB-2571466F893F}"/>
              </a:ext>
            </a:extLst>
          </p:cNvPr>
          <p:cNvSpPr txBox="1"/>
          <p:nvPr/>
        </p:nvSpPr>
        <p:spPr>
          <a:xfrm>
            <a:off x="1256101" y="1134586"/>
            <a:ext cx="5783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BANGLA TEXT SUMMARIZER: </a:t>
            </a:r>
            <a:r>
              <a:rPr lang="en-US" sz="2400" dirty="0">
                <a:solidFill>
                  <a:srgbClr val="FF0066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MACHINE LEARNING AND NLP</a:t>
            </a:r>
            <a:r>
              <a:rPr lang="en-US" sz="24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1F250-58F9-129E-4B79-F30E89A828B7}"/>
              </a:ext>
            </a:extLst>
          </p:cNvPr>
          <p:cNvSpPr txBox="1"/>
          <p:nvPr/>
        </p:nvSpPr>
        <p:spPr>
          <a:xfrm>
            <a:off x="1256101" y="714148"/>
            <a:ext cx="4229259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8EC42-2DB7-4386-B142-EB3AECCB8252}"/>
              </a:ext>
            </a:extLst>
          </p:cNvPr>
          <p:cNvSpPr txBox="1"/>
          <p:nvPr/>
        </p:nvSpPr>
        <p:spPr>
          <a:xfrm>
            <a:off x="202019" y="197883"/>
            <a:ext cx="2610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5D5AD-0B96-4BF1-B1C0-7FD8B4C3F260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03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19A473-A3A8-8D84-21DD-A6C5EA628B7E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5D21E8B1-E339-F8EC-0B2F-59F8AC95EF65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8933149B-DD51-0307-4A4C-5CEA80148061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8F75FB9-800A-7374-40E0-058BC9E7DDD3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F438294-B1D1-60C3-E822-016232080F1F}"/>
              </a:ext>
            </a:extLst>
          </p:cNvPr>
          <p:cNvGrpSpPr/>
          <p:nvPr/>
        </p:nvGrpSpPr>
        <p:grpSpPr>
          <a:xfrm>
            <a:off x="1401804" y="4293988"/>
            <a:ext cx="305076" cy="305076"/>
            <a:chOff x="1077904" y="3691857"/>
            <a:chExt cx="305076" cy="30507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29340BE-5704-89BD-36B8-18D2EFC75993}"/>
                </a:ext>
              </a:extLst>
            </p:cNvPr>
            <p:cNvSpPr/>
            <p:nvPr/>
          </p:nvSpPr>
          <p:spPr>
            <a:xfrm>
              <a:off x="1077904" y="3691857"/>
              <a:ext cx="305076" cy="305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lus Sign 40">
              <a:extLst>
                <a:ext uri="{FF2B5EF4-FFF2-40B4-BE49-F238E27FC236}">
                  <a16:creationId xmlns:a16="http://schemas.microsoft.com/office/drawing/2014/main" id="{3F091B36-0DBA-A3E6-DA90-9B231484F2F5}"/>
                </a:ext>
              </a:extLst>
            </p:cNvPr>
            <p:cNvSpPr/>
            <p:nvPr/>
          </p:nvSpPr>
          <p:spPr>
            <a:xfrm>
              <a:off x="1143253" y="3763847"/>
              <a:ext cx="174378" cy="174378"/>
            </a:xfrm>
            <a:prstGeom prst="mathPlus">
              <a:avLst>
                <a:gd name="adj1" fmla="val 3990"/>
              </a:avLst>
            </a:prstGeom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B9A169-B8B8-DD4D-3BEC-3C0F32DD060D}"/>
              </a:ext>
            </a:extLst>
          </p:cNvPr>
          <p:cNvGrpSpPr/>
          <p:nvPr/>
        </p:nvGrpSpPr>
        <p:grpSpPr>
          <a:xfrm>
            <a:off x="3935454" y="4300629"/>
            <a:ext cx="305076" cy="305076"/>
            <a:chOff x="1077904" y="3691857"/>
            <a:chExt cx="305076" cy="30507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7BECE0C-0D92-806C-8EA2-28DEA094E34E}"/>
                </a:ext>
              </a:extLst>
            </p:cNvPr>
            <p:cNvSpPr/>
            <p:nvPr/>
          </p:nvSpPr>
          <p:spPr>
            <a:xfrm>
              <a:off x="1077904" y="3691857"/>
              <a:ext cx="305076" cy="305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lus Sign 44">
              <a:extLst>
                <a:ext uri="{FF2B5EF4-FFF2-40B4-BE49-F238E27FC236}">
                  <a16:creationId xmlns:a16="http://schemas.microsoft.com/office/drawing/2014/main" id="{991D123A-B507-5B54-902D-0279527387C1}"/>
                </a:ext>
              </a:extLst>
            </p:cNvPr>
            <p:cNvSpPr/>
            <p:nvPr/>
          </p:nvSpPr>
          <p:spPr>
            <a:xfrm>
              <a:off x="1143253" y="3763847"/>
              <a:ext cx="174378" cy="174378"/>
            </a:xfrm>
            <a:prstGeom prst="mathPlus">
              <a:avLst>
                <a:gd name="adj1" fmla="val 3990"/>
              </a:avLst>
            </a:prstGeom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DC3581-762E-30F1-E1EF-C5910156A487}"/>
              </a:ext>
            </a:extLst>
          </p:cNvPr>
          <p:cNvGrpSpPr/>
          <p:nvPr/>
        </p:nvGrpSpPr>
        <p:grpSpPr>
          <a:xfrm>
            <a:off x="6396911" y="4307270"/>
            <a:ext cx="305076" cy="305076"/>
            <a:chOff x="1077904" y="3691857"/>
            <a:chExt cx="305076" cy="30507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E7FDA8-335C-43E2-1E12-30D8D3F7BB2E}"/>
                </a:ext>
              </a:extLst>
            </p:cNvPr>
            <p:cNvSpPr/>
            <p:nvPr/>
          </p:nvSpPr>
          <p:spPr>
            <a:xfrm>
              <a:off x="1077904" y="3691857"/>
              <a:ext cx="305076" cy="305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lus Sign 47">
              <a:extLst>
                <a:ext uri="{FF2B5EF4-FFF2-40B4-BE49-F238E27FC236}">
                  <a16:creationId xmlns:a16="http://schemas.microsoft.com/office/drawing/2014/main" id="{7BB65541-3B5F-A78B-9108-3FCBD478311D}"/>
                </a:ext>
              </a:extLst>
            </p:cNvPr>
            <p:cNvSpPr/>
            <p:nvPr/>
          </p:nvSpPr>
          <p:spPr>
            <a:xfrm>
              <a:off x="1143253" y="3763847"/>
              <a:ext cx="174378" cy="174378"/>
            </a:xfrm>
            <a:prstGeom prst="mathPlus">
              <a:avLst>
                <a:gd name="adj1" fmla="val 3990"/>
              </a:avLst>
            </a:prstGeom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310026-07D3-B6C7-BED2-9F3C8564453E}"/>
              </a:ext>
            </a:extLst>
          </p:cNvPr>
          <p:cNvGrpSpPr/>
          <p:nvPr/>
        </p:nvGrpSpPr>
        <p:grpSpPr>
          <a:xfrm>
            <a:off x="8873266" y="4307270"/>
            <a:ext cx="305076" cy="305076"/>
            <a:chOff x="1077904" y="3691857"/>
            <a:chExt cx="305076" cy="30507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A6CAE58-50D5-4BDA-C94D-197C8F9FAE55}"/>
                </a:ext>
              </a:extLst>
            </p:cNvPr>
            <p:cNvSpPr/>
            <p:nvPr/>
          </p:nvSpPr>
          <p:spPr>
            <a:xfrm>
              <a:off x="1077904" y="3691857"/>
              <a:ext cx="305076" cy="305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Plus Sign 50">
              <a:extLst>
                <a:ext uri="{FF2B5EF4-FFF2-40B4-BE49-F238E27FC236}">
                  <a16:creationId xmlns:a16="http://schemas.microsoft.com/office/drawing/2014/main" id="{D8427432-E24F-D58D-8584-86B068F0BA75}"/>
                </a:ext>
              </a:extLst>
            </p:cNvPr>
            <p:cNvSpPr/>
            <p:nvPr/>
          </p:nvSpPr>
          <p:spPr>
            <a:xfrm>
              <a:off x="1143253" y="3763847"/>
              <a:ext cx="174378" cy="174378"/>
            </a:xfrm>
            <a:prstGeom prst="mathPlus">
              <a:avLst>
                <a:gd name="adj1" fmla="val 3990"/>
              </a:avLst>
            </a:prstGeom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015CE0D-33BC-A1D5-F791-179A7B869382}"/>
              </a:ext>
            </a:extLst>
          </p:cNvPr>
          <p:cNvSpPr txBox="1"/>
          <p:nvPr/>
        </p:nvSpPr>
        <p:spPr>
          <a:xfrm>
            <a:off x="1333139" y="4720599"/>
            <a:ext cx="1920246" cy="2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201 3677 642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BE2BB6-B17C-5DB8-82FF-0A87A63696B8}"/>
              </a:ext>
            </a:extLst>
          </p:cNvPr>
          <p:cNvSpPr txBox="1"/>
          <p:nvPr/>
        </p:nvSpPr>
        <p:spPr>
          <a:xfrm>
            <a:off x="1573242" y="4231268"/>
            <a:ext cx="1834439" cy="55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Md. </a:t>
            </a:r>
            <a:r>
              <a:rPr lang="en-US" sz="105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Tanjeelur</a:t>
            </a: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Rahman Labib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AD1E6C-8998-0B04-4661-34F8A77C1D6F}"/>
              </a:ext>
            </a:extLst>
          </p:cNvPr>
          <p:cNvSpPr txBox="1"/>
          <p:nvPr/>
        </p:nvSpPr>
        <p:spPr>
          <a:xfrm>
            <a:off x="3874845" y="4599064"/>
            <a:ext cx="1920246" cy="280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201 1819 042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1A6003-8874-1947-EDBB-5CF08365EBA4}"/>
              </a:ext>
            </a:extLst>
          </p:cNvPr>
          <p:cNvSpPr txBox="1"/>
          <p:nvPr/>
        </p:nvSpPr>
        <p:spPr>
          <a:xfrm>
            <a:off x="4123164" y="4278522"/>
            <a:ext cx="1920245" cy="31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Tashin Mahmud Khan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1E5D5B-76C2-94A0-0099-A6018AC21968}"/>
              </a:ext>
            </a:extLst>
          </p:cNvPr>
          <p:cNvSpPr txBox="1"/>
          <p:nvPr/>
        </p:nvSpPr>
        <p:spPr>
          <a:xfrm>
            <a:off x="6396911" y="4608014"/>
            <a:ext cx="1920246" cy="280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201 1664 042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B41CFF-8C19-D82D-FF91-C0F06BD6171E}"/>
              </a:ext>
            </a:extLst>
          </p:cNvPr>
          <p:cNvSpPr txBox="1"/>
          <p:nvPr/>
        </p:nvSpPr>
        <p:spPr>
          <a:xfrm>
            <a:off x="6635839" y="4278521"/>
            <a:ext cx="1920245" cy="31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Md. </a:t>
            </a:r>
            <a:r>
              <a:rPr lang="en-US" sz="105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Tasin</a:t>
            </a: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Hossain </a:t>
            </a:r>
            <a:r>
              <a:rPr lang="en-US" sz="105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Toha</a:t>
            </a:r>
            <a:endParaRPr lang="en-US" sz="105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0C17A3-7268-496C-F7C0-41967EB62F8A}"/>
              </a:ext>
            </a:extLst>
          </p:cNvPr>
          <p:cNvSpPr txBox="1"/>
          <p:nvPr/>
        </p:nvSpPr>
        <p:spPr>
          <a:xfrm>
            <a:off x="8938615" y="4598763"/>
            <a:ext cx="1920246" cy="280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201 4055 642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AC46B-4217-5AB2-5EE8-F352254113A7}"/>
              </a:ext>
            </a:extLst>
          </p:cNvPr>
          <p:cNvSpPr txBox="1"/>
          <p:nvPr/>
        </p:nvSpPr>
        <p:spPr>
          <a:xfrm>
            <a:off x="9067850" y="4278521"/>
            <a:ext cx="1920245" cy="31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Md. </a:t>
            </a:r>
            <a:r>
              <a:rPr lang="en-US" sz="105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Saikot</a:t>
            </a: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Hossain </a:t>
            </a:r>
            <a:r>
              <a:rPr lang="en-US" sz="105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Sojib</a:t>
            </a:r>
            <a:r>
              <a:rPr lang="en-US" sz="105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id="{9FBD83DE-2D28-2A77-D4BB-0BC6A96235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9" b="5869"/>
          <a:stretch/>
        </p:blipFill>
        <p:spPr>
          <a:xfrm>
            <a:off x="1256101" y="2278885"/>
            <a:ext cx="2074326" cy="1830848"/>
          </a:xfrm>
        </p:spPr>
      </p:pic>
      <p:pic>
        <p:nvPicPr>
          <p:cNvPr id="105" name="Picture Placeholder 104">
            <a:extLst>
              <a:ext uri="{FF2B5EF4-FFF2-40B4-BE49-F238E27FC236}">
                <a16:creationId xmlns:a16="http://schemas.microsoft.com/office/drawing/2014/main" id="{CC3CF19E-24AB-51E1-5499-3BBBD74CCD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9" b="5869"/>
          <a:stretch/>
        </p:blipFill>
        <p:spPr>
          <a:xfrm>
            <a:off x="6319864" y="2284989"/>
            <a:ext cx="2074326" cy="1830848"/>
          </a:xfrm>
        </p:spPr>
      </p:pic>
      <p:pic>
        <p:nvPicPr>
          <p:cNvPr id="101" name="Picture Placeholder 99">
            <a:extLst>
              <a:ext uri="{FF2B5EF4-FFF2-40B4-BE49-F238E27FC236}">
                <a16:creationId xmlns:a16="http://schemas.microsoft.com/office/drawing/2014/main" id="{78E09F69-9F52-C430-8B8E-626DE8113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 b="5858"/>
          <a:stretch>
            <a:fillRect/>
          </a:stretch>
        </p:blipFill>
        <p:spPr>
          <a:xfrm>
            <a:off x="3797806" y="2278348"/>
            <a:ext cx="2074326" cy="1830848"/>
          </a:xfrm>
          <a:custGeom>
            <a:avLst/>
            <a:gdLst>
              <a:gd name="connsiteX0" fmla="*/ 225127 w 2074326"/>
              <a:gd name="connsiteY0" fmla="*/ 0 h 1830848"/>
              <a:gd name="connsiteX1" fmla="*/ 1849199 w 2074326"/>
              <a:gd name="connsiteY1" fmla="*/ 0 h 1830848"/>
              <a:gd name="connsiteX2" fmla="*/ 2074326 w 2074326"/>
              <a:gd name="connsiteY2" fmla="*/ 225127 h 1830848"/>
              <a:gd name="connsiteX3" fmla="*/ 2074326 w 2074326"/>
              <a:gd name="connsiteY3" fmla="*/ 1830848 h 1830848"/>
              <a:gd name="connsiteX4" fmla="*/ 0 w 2074326"/>
              <a:gd name="connsiteY4" fmla="*/ 1830848 h 1830848"/>
              <a:gd name="connsiteX5" fmla="*/ 0 w 2074326"/>
              <a:gd name="connsiteY5" fmla="*/ 225127 h 1830848"/>
              <a:gd name="connsiteX6" fmla="*/ 225127 w 2074326"/>
              <a:gd name="connsiteY6" fmla="*/ 0 h 183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326" h="1830848">
                <a:moveTo>
                  <a:pt x="225127" y="0"/>
                </a:moveTo>
                <a:lnTo>
                  <a:pt x="1849199" y="0"/>
                </a:lnTo>
                <a:cubicBezTo>
                  <a:pt x="1973533" y="0"/>
                  <a:pt x="2074326" y="100793"/>
                  <a:pt x="2074326" y="225127"/>
                </a:cubicBezTo>
                <a:lnTo>
                  <a:pt x="2074326" y="1830848"/>
                </a:lnTo>
                <a:lnTo>
                  <a:pt x="0" y="1830848"/>
                </a:lnTo>
                <a:lnTo>
                  <a:pt x="0" y="225127"/>
                </a:lnTo>
                <a:cubicBezTo>
                  <a:pt x="0" y="100793"/>
                  <a:pt x="100793" y="0"/>
                  <a:pt x="225127" y="0"/>
                </a:cubicBezTo>
                <a:close/>
              </a:path>
            </a:pathLst>
          </a:custGeom>
          <a:pattFill prst="dotDmnd">
            <a:fgClr>
              <a:srgbClr val="F20062"/>
            </a:fgClr>
            <a:bgClr>
              <a:schemeClr val="bg1"/>
            </a:bgClr>
          </a:pattFill>
        </p:spPr>
      </p:pic>
      <p:pic>
        <p:nvPicPr>
          <p:cNvPr id="109" name="Picture Placeholder 108">
            <a:extLst>
              <a:ext uri="{FF2B5EF4-FFF2-40B4-BE49-F238E27FC236}">
                <a16:creationId xmlns:a16="http://schemas.microsoft.com/office/drawing/2014/main" id="{5DA082A8-893B-61CB-D675-D0C58ABFAE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2" b="16902"/>
          <a:stretch/>
        </p:blipFill>
        <p:spPr>
          <a:xfrm>
            <a:off x="8861569" y="2277180"/>
            <a:ext cx="2074326" cy="1830848"/>
          </a:xfrm>
        </p:spPr>
      </p:pic>
      <p:sp>
        <p:nvSpPr>
          <p:cNvPr id="110" name="Right Triangle 109">
            <a:extLst>
              <a:ext uri="{FF2B5EF4-FFF2-40B4-BE49-F238E27FC236}">
                <a16:creationId xmlns:a16="http://schemas.microsoft.com/office/drawing/2014/main" id="{5E4C7960-F454-5648-5F01-177E784656F7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6293A0-7EFA-8D95-9A54-7B8A22FDC12B}"/>
              </a:ext>
            </a:extLst>
          </p:cNvPr>
          <p:cNvSpPr txBox="1"/>
          <p:nvPr/>
        </p:nvSpPr>
        <p:spPr>
          <a:xfrm>
            <a:off x="202018" y="197883"/>
            <a:ext cx="321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05E59-A18C-D202-9DAF-4F082E36718E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008AE5-D90D-2DD7-C6A9-6E5A533DAC9B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62181A4A-C0D1-B955-BEE2-B0986F69955F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C97BBAD-6016-57D5-25F4-F36F1EC81595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B5B4F31-54A1-AAEC-EC93-5CACF3607452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113D6F-9363-C751-5466-9502524F7043}"/>
              </a:ext>
            </a:extLst>
          </p:cNvPr>
          <p:cNvSpPr txBox="1"/>
          <p:nvPr/>
        </p:nvSpPr>
        <p:spPr>
          <a:xfrm>
            <a:off x="1256100" y="1350399"/>
            <a:ext cx="3575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PROBLEM </a:t>
            </a:r>
            <a:r>
              <a:rPr lang="en-US" sz="24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STATEMENT</a:t>
            </a:r>
            <a:r>
              <a:rPr lang="en-US" sz="2400" dirty="0">
                <a:solidFill>
                  <a:srgbClr val="CD057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74A1BB-00BB-E27E-DA9D-B465EFF5C04E}"/>
              </a:ext>
            </a:extLst>
          </p:cNvPr>
          <p:cNvSpPr txBox="1"/>
          <p:nvPr/>
        </p:nvSpPr>
        <p:spPr>
          <a:xfrm>
            <a:off x="1256100" y="2169604"/>
            <a:ext cx="3575780" cy="215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proliferation of Bangla news portals presents a challenge in navigating so many articles within a limited time, compounded by the language's inherent complexity.</a:t>
            </a:r>
          </a:p>
          <a:p>
            <a:pPr algn="just">
              <a:lnSpc>
                <a:spcPct val="150000"/>
              </a:lnSpc>
            </a:pPr>
            <a:endParaRPr lang="en-US" sz="900" dirty="0">
              <a:solidFill>
                <a:schemeClr val="bg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Overwhelming volume of Bengali news content online.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Limited time for comprehensive reading.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inherent complexity of the Bengali language.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Difficulty in quickly grasping essential information from articles.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1D4751F-F2A8-67E7-53B7-7A43BFD7D074}"/>
              </a:ext>
            </a:extLst>
          </p:cNvPr>
          <p:cNvSpPr/>
          <p:nvPr/>
        </p:nvSpPr>
        <p:spPr>
          <a:xfrm rot="5400000" flipH="1">
            <a:off x="5762846" y="984781"/>
            <a:ext cx="414670" cy="182242"/>
          </a:xfrm>
          <a:custGeom>
            <a:avLst/>
            <a:gdLst>
              <a:gd name="connsiteX0" fmla="*/ 414670 w 414670"/>
              <a:gd name="connsiteY0" fmla="*/ 276447 h 276447"/>
              <a:gd name="connsiteX1" fmla="*/ 414670 w 414670"/>
              <a:gd name="connsiteY1" fmla="*/ 0 h 276447"/>
              <a:gd name="connsiteX2" fmla="*/ 0 w 414670"/>
              <a:gd name="connsiteY2" fmla="*/ 0 h 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670" h="276447">
                <a:moveTo>
                  <a:pt x="414670" y="276447"/>
                </a:moveTo>
                <a:lnTo>
                  <a:pt x="41467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1520634-85E1-DC4F-FF8B-D33D7F524BEC}"/>
              </a:ext>
            </a:extLst>
          </p:cNvPr>
          <p:cNvSpPr/>
          <p:nvPr/>
        </p:nvSpPr>
        <p:spPr>
          <a:xfrm rot="16200000" flipH="1" flipV="1">
            <a:off x="5762846" y="5690977"/>
            <a:ext cx="414670" cy="182242"/>
          </a:xfrm>
          <a:custGeom>
            <a:avLst/>
            <a:gdLst>
              <a:gd name="connsiteX0" fmla="*/ 414670 w 414670"/>
              <a:gd name="connsiteY0" fmla="*/ 276447 h 276447"/>
              <a:gd name="connsiteX1" fmla="*/ 414670 w 414670"/>
              <a:gd name="connsiteY1" fmla="*/ 0 h 276447"/>
              <a:gd name="connsiteX2" fmla="*/ 0 w 414670"/>
              <a:gd name="connsiteY2" fmla="*/ 0 h 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670" h="276447">
                <a:moveTo>
                  <a:pt x="414670" y="276447"/>
                </a:moveTo>
                <a:lnTo>
                  <a:pt x="41467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7B71066-C94B-CA2E-2BC6-D5D3F88276B0}"/>
              </a:ext>
            </a:extLst>
          </p:cNvPr>
          <p:cNvSpPr/>
          <p:nvPr/>
        </p:nvSpPr>
        <p:spPr>
          <a:xfrm>
            <a:off x="1751974" y="4679656"/>
            <a:ext cx="972136" cy="981290"/>
          </a:xfrm>
          <a:prstGeom prst="roundRect">
            <a:avLst>
              <a:gd name="adj" fmla="val 10853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62B12D-BCC4-DBC7-6A3F-387C6180659C}"/>
              </a:ext>
            </a:extLst>
          </p:cNvPr>
          <p:cNvSpPr txBox="1"/>
          <p:nvPr/>
        </p:nvSpPr>
        <p:spPr>
          <a:xfrm>
            <a:off x="1830288" y="4857780"/>
            <a:ext cx="81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34</a:t>
            </a:r>
            <a:endParaRPr lang="en-US" i="1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EB768-3AD5-9F98-B209-9D70F29E9CC7}"/>
              </a:ext>
            </a:extLst>
          </p:cNvPr>
          <p:cNvSpPr txBox="1"/>
          <p:nvPr/>
        </p:nvSpPr>
        <p:spPr>
          <a:xfrm>
            <a:off x="1830289" y="5131221"/>
            <a:ext cx="815507" cy="40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Verified Online Portal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86EDB41-A785-B208-3C7F-7014A50D9DF3}"/>
              </a:ext>
            </a:extLst>
          </p:cNvPr>
          <p:cNvCxnSpPr/>
          <p:nvPr/>
        </p:nvCxnSpPr>
        <p:spPr>
          <a:xfrm flipH="1">
            <a:off x="2374273" y="5569957"/>
            <a:ext cx="349837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2B322E7-B47E-D9F6-2B79-4C68A183AE49}"/>
              </a:ext>
            </a:extLst>
          </p:cNvPr>
          <p:cNvSpPr/>
          <p:nvPr/>
        </p:nvSpPr>
        <p:spPr>
          <a:xfrm>
            <a:off x="1751973" y="4679657"/>
            <a:ext cx="264356" cy="248883"/>
          </a:xfrm>
          <a:custGeom>
            <a:avLst/>
            <a:gdLst>
              <a:gd name="connsiteX0" fmla="*/ 105506 w 264356"/>
              <a:gd name="connsiteY0" fmla="*/ 0 h 248883"/>
              <a:gd name="connsiteX1" fmla="*/ 264356 w 264356"/>
              <a:gd name="connsiteY1" fmla="*/ 0 h 248883"/>
              <a:gd name="connsiteX2" fmla="*/ 246217 w 264356"/>
              <a:gd name="connsiteY2" fmla="*/ 58435 h 248883"/>
              <a:gd name="connsiteX3" fmla="*/ 15981 w 264356"/>
              <a:gd name="connsiteY3" fmla="*/ 247272 h 248883"/>
              <a:gd name="connsiteX4" fmla="*/ 0 w 264356"/>
              <a:gd name="connsiteY4" fmla="*/ 248883 h 248883"/>
              <a:gd name="connsiteX5" fmla="*/ 0 w 264356"/>
              <a:gd name="connsiteY5" fmla="*/ 105506 h 248883"/>
              <a:gd name="connsiteX6" fmla="*/ 105506 w 264356"/>
              <a:gd name="connsiteY6" fmla="*/ 0 h 24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356" h="248883">
                <a:moveTo>
                  <a:pt x="105506" y="0"/>
                </a:moveTo>
                <a:lnTo>
                  <a:pt x="264356" y="0"/>
                </a:lnTo>
                <a:lnTo>
                  <a:pt x="246217" y="58435"/>
                </a:lnTo>
                <a:cubicBezTo>
                  <a:pt x="205757" y="154094"/>
                  <a:pt x="120080" y="225971"/>
                  <a:pt x="15981" y="247272"/>
                </a:cubicBezTo>
                <a:lnTo>
                  <a:pt x="0" y="248883"/>
                </a:lnTo>
                <a:lnTo>
                  <a:pt x="0" y="105506"/>
                </a:lnTo>
                <a:cubicBezTo>
                  <a:pt x="0" y="47237"/>
                  <a:pt x="47237" y="0"/>
                  <a:pt x="1055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9000"/>
                </a:schemeClr>
              </a:gs>
              <a:gs pos="63000">
                <a:schemeClr val="bg1">
                  <a:alpha val="46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1" dirty="0">
              <a:solidFill>
                <a:srgbClr val="F2006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0DB94506-21C6-1FCB-F2BC-CA480977D9C5}"/>
              </a:ext>
            </a:extLst>
          </p:cNvPr>
          <p:cNvSpPr/>
          <p:nvPr/>
        </p:nvSpPr>
        <p:spPr>
          <a:xfrm>
            <a:off x="3514281" y="4679656"/>
            <a:ext cx="972136" cy="981290"/>
          </a:xfrm>
          <a:prstGeom prst="roundRect">
            <a:avLst>
              <a:gd name="adj" fmla="val 10853"/>
            </a:avLst>
          </a:prstGeom>
          <a:solidFill>
            <a:srgbClr val="14171E"/>
          </a:solidFill>
          <a:ln>
            <a:noFill/>
          </a:ln>
          <a:effectLst>
            <a:outerShdw blurRad="114300" dist="381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C1277C6-38A6-2352-E565-1F8134AABE02}"/>
              </a:ext>
            </a:extLst>
          </p:cNvPr>
          <p:cNvSpPr txBox="1"/>
          <p:nvPr/>
        </p:nvSpPr>
        <p:spPr>
          <a:xfrm>
            <a:off x="3592595" y="4861689"/>
            <a:ext cx="81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20 Mi</a:t>
            </a:r>
            <a:endParaRPr lang="en-US" i="1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3F13912-FE84-982F-B46F-2C9F69169F9D}"/>
              </a:ext>
            </a:extLst>
          </p:cNvPr>
          <p:cNvSpPr txBox="1"/>
          <p:nvPr/>
        </p:nvSpPr>
        <p:spPr>
          <a:xfrm>
            <a:off x="3592596" y="5123406"/>
            <a:ext cx="815507" cy="40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Online News Reader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F6CDE3D-FC34-3B41-052C-EC36DFDBA815}"/>
              </a:ext>
            </a:extLst>
          </p:cNvPr>
          <p:cNvCxnSpPr/>
          <p:nvPr/>
        </p:nvCxnSpPr>
        <p:spPr>
          <a:xfrm flipH="1">
            <a:off x="4136580" y="5554330"/>
            <a:ext cx="349837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9415F26-92FA-6A1B-24B8-B44112E740D4}"/>
              </a:ext>
            </a:extLst>
          </p:cNvPr>
          <p:cNvSpPr/>
          <p:nvPr/>
        </p:nvSpPr>
        <p:spPr>
          <a:xfrm>
            <a:off x="3514280" y="4679657"/>
            <a:ext cx="264356" cy="248883"/>
          </a:xfrm>
          <a:custGeom>
            <a:avLst/>
            <a:gdLst>
              <a:gd name="connsiteX0" fmla="*/ 105506 w 264356"/>
              <a:gd name="connsiteY0" fmla="*/ 0 h 248883"/>
              <a:gd name="connsiteX1" fmla="*/ 264356 w 264356"/>
              <a:gd name="connsiteY1" fmla="*/ 0 h 248883"/>
              <a:gd name="connsiteX2" fmla="*/ 246217 w 264356"/>
              <a:gd name="connsiteY2" fmla="*/ 58435 h 248883"/>
              <a:gd name="connsiteX3" fmla="*/ 15981 w 264356"/>
              <a:gd name="connsiteY3" fmla="*/ 247272 h 248883"/>
              <a:gd name="connsiteX4" fmla="*/ 0 w 264356"/>
              <a:gd name="connsiteY4" fmla="*/ 248883 h 248883"/>
              <a:gd name="connsiteX5" fmla="*/ 0 w 264356"/>
              <a:gd name="connsiteY5" fmla="*/ 105506 h 248883"/>
              <a:gd name="connsiteX6" fmla="*/ 105506 w 264356"/>
              <a:gd name="connsiteY6" fmla="*/ 0 h 24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356" h="248883">
                <a:moveTo>
                  <a:pt x="105506" y="0"/>
                </a:moveTo>
                <a:lnTo>
                  <a:pt x="264356" y="0"/>
                </a:lnTo>
                <a:lnTo>
                  <a:pt x="246217" y="58435"/>
                </a:lnTo>
                <a:cubicBezTo>
                  <a:pt x="205757" y="154094"/>
                  <a:pt x="120080" y="225971"/>
                  <a:pt x="15981" y="247272"/>
                </a:cubicBezTo>
                <a:lnTo>
                  <a:pt x="0" y="248883"/>
                </a:lnTo>
                <a:lnTo>
                  <a:pt x="0" y="105506"/>
                </a:lnTo>
                <a:cubicBezTo>
                  <a:pt x="0" y="47237"/>
                  <a:pt x="47237" y="0"/>
                  <a:pt x="1055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9000"/>
                </a:schemeClr>
              </a:gs>
              <a:gs pos="63000">
                <a:schemeClr val="bg1">
                  <a:alpha val="46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1" dirty="0">
              <a:solidFill>
                <a:srgbClr val="F2006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5" name="Picture Placeholder 114">
            <a:extLst>
              <a:ext uri="{FF2B5EF4-FFF2-40B4-BE49-F238E27FC236}">
                <a16:creationId xmlns:a16="http://schemas.microsoft.com/office/drawing/2014/main" id="{C15AA5B6-B68A-BD06-EFB6-B31806D48D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2" r="26122"/>
          <a:stretch>
            <a:fillRect/>
          </a:stretch>
        </p:blipFill>
        <p:spPr/>
      </p:pic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DBA7F083-A22D-AA58-581D-8C42E0106E18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60513764-F8CE-4444-412B-B8B12465B3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4" r="19234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2CC829-7E39-0A89-8CF1-50E215A32952}"/>
              </a:ext>
            </a:extLst>
          </p:cNvPr>
          <p:cNvSpPr txBox="1"/>
          <p:nvPr/>
        </p:nvSpPr>
        <p:spPr>
          <a:xfrm>
            <a:off x="819886" y="2767280"/>
            <a:ext cx="50361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NEXT SPEAKER:</a:t>
            </a:r>
          </a:p>
          <a:p>
            <a:r>
              <a:rPr lang="en-US" sz="40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TASHIN</a:t>
            </a:r>
            <a:r>
              <a:rPr lang="en-US" sz="4000" dirty="0">
                <a:solidFill>
                  <a:srgbClr val="FF0066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3CE67146-87C4-6C87-8B69-69830C1364C0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6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ounded Rectangle"/>
          <p:cNvSpPr/>
          <p:nvPr/>
        </p:nvSpPr>
        <p:spPr>
          <a:xfrm>
            <a:off x="800100" y="1786599"/>
            <a:ext cx="2396859" cy="3984586"/>
          </a:xfrm>
          <a:prstGeom prst="roundRect">
            <a:avLst>
              <a:gd name="adj" fmla="val 6623"/>
            </a:avLst>
          </a:prstGeom>
          <a:solidFill>
            <a:srgbClr val="1B1C22">
              <a:alpha val="80000"/>
            </a:srgbClr>
          </a:solidFill>
          <a:ln w="25400">
            <a:solidFill>
              <a:srgbClr val="3A3B43">
                <a:alpha val="80000"/>
              </a:srgbClr>
            </a:solidFill>
          </a:ln>
        </p:spPr>
        <p:txBody>
          <a:bodyPr lIns="0" tIns="0" rIns="0" bIns="0" anchor="ctr"/>
          <a:lstStyle/>
          <a:p>
            <a:endParaRPr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25" name="5.png" descr="5.png"/>
          <p:cNvPicPr>
            <a:picLocks noChangeAspect="1"/>
          </p:cNvPicPr>
          <p:nvPr/>
        </p:nvPicPr>
        <p:blipFill>
          <a:blip r:embed="rId2">
            <a:alphaModFix amt="41047"/>
          </a:blip>
          <a:srcRect l="11845" r="68494" b="70103"/>
          <a:stretch>
            <a:fillRect/>
          </a:stretch>
        </p:blipFill>
        <p:spPr>
          <a:xfrm>
            <a:off x="800066" y="3735143"/>
            <a:ext cx="2396927" cy="2050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043"/>
                </a:lnTo>
                <a:cubicBezTo>
                  <a:pt x="0" y="19793"/>
                  <a:pt x="0" y="20244"/>
                  <a:pt x="107" y="20544"/>
                </a:cubicBezTo>
                <a:cubicBezTo>
                  <a:pt x="242" y="20977"/>
                  <a:pt x="533" y="21317"/>
                  <a:pt x="903" y="21475"/>
                </a:cubicBezTo>
                <a:cubicBezTo>
                  <a:pt x="1160" y="21600"/>
                  <a:pt x="1545" y="21600"/>
                  <a:pt x="2187" y="21600"/>
                </a:cubicBezTo>
                <a:lnTo>
                  <a:pt x="19413" y="21600"/>
                </a:lnTo>
                <a:cubicBezTo>
                  <a:pt x="20055" y="21600"/>
                  <a:pt x="20438" y="21600"/>
                  <a:pt x="20695" y="21475"/>
                </a:cubicBezTo>
                <a:cubicBezTo>
                  <a:pt x="21065" y="21317"/>
                  <a:pt x="21358" y="20977"/>
                  <a:pt x="21493" y="20544"/>
                </a:cubicBezTo>
                <a:cubicBezTo>
                  <a:pt x="21600" y="20244"/>
                  <a:pt x="21600" y="19793"/>
                  <a:pt x="21600" y="19043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 useBgFill="1">
        <p:nvSpPr>
          <p:cNvPr id="226" name="Rounded Rectangle"/>
          <p:cNvSpPr/>
          <p:nvPr/>
        </p:nvSpPr>
        <p:spPr>
          <a:xfrm>
            <a:off x="3521796" y="1786599"/>
            <a:ext cx="2396859" cy="3984586"/>
          </a:xfrm>
          <a:prstGeom prst="roundRect">
            <a:avLst>
              <a:gd name="adj" fmla="val 6623"/>
            </a:avLst>
          </a:prstGeom>
          <a:ln w="25400">
            <a:solidFill>
              <a:srgbClr val="3A3B43">
                <a:alpha val="80000"/>
              </a:srgbClr>
            </a:solidFill>
          </a:ln>
        </p:spPr>
        <p:txBody>
          <a:bodyPr lIns="0" tIns="0" rIns="0" bIns="0" anchor="ctr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27" name="5.png" descr="5.png"/>
          <p:cNvPicPr>
            <a:picLocks noChangeAspect="1"/>
          </p:cNvPicPr>
          <p:nvPr/>
        </p:nvPicPr>
        <p:blipFill>
          <a:blip r:embed="rId2">
            <a:alphaModFix amt="41047"/>
          </a:blip>
          <a:srcRect l="23425" t="1" r="56914" b="64139"/>
          <a:stretch>
            <a:fillRect/>
          </a:stretch>
        </p:blipFill>
        <p:spPr>
          <a:xfrm>
            <a:off x="3521762" y="3326163"/>
            <a:ext cx="2396927" cy="2459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468"/>
                </a:lnTo>
                <a:cubicBezTo>
                  <a:pt x="0" y="20094"/>
                  <a:pt x="0" y="20470"/>
                  <a:pt x="107" y="20720"/>
                </a:cubicBezTo>
                <a:cubicBezTo>
                  <a:pt x="242" y="21081"/>
                  <a:pt x="533" y="21364"/>
                  <a:pt x="903" y="21495"/>
                </a:cubicBezTo>
                <a:cubicBezTo>
                  <a:pt x="1160" y="21600"/>
                  <a:pt x="1545" y="21600"/>
                  <a:pt x="2187" y="21600"/>
                </a:cubicBezTo>
                <a:lnTo>
                  <a:pt x="19413" y="21600"/>
                </a:lnTo>
                <a:cubicBezTo>
                  <a:pt x="20055" y="21600"/>
                  <a:pt x="20438" y="21600"/>
                  <a:pt x="20695" y="21495"/>
                </a:cubicBezTo>
                <a:cubicBezTo>
                  <a:pt x="21065" y="21364"/>
                  <a:pt x="21358" y="21080"/>
                  <a:pt x="21493" y="20720"/>
                </a:cubicBezTo>
                <a:cubicBezTo>
                  <a:pt x="21600" y="20470"/>
                  <a:pt x="21600" y="20094"/>
                  <a:pt x="21600" y="19468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28" name="Rounded Rectangle"/>
          <p:cNvSpPr/>
          <p:nvPr/>
        </p:nvSpPr>
        <p:spPr>
          <a:xfrm>
            <a:off x="6243493" y="1786599"/>
            <a:ext cx="2396859" cy="3984586"/>
          </a:xfrm>
          <a:prstGeom prst="roundRect">
            <a:avLst>
              <a:gd name="adj" fmla="val 6623"/>
            </a:avLst>
          </a:prstGeom>
          <a:solidFill>
            <a:srgbClr val="1B1C22">
              <a:alpha val="80000"/>
            </a:srgbClr>
          </a:solidFill>
          <a:ln w="25400">
            <a:solidFill>
              <a:srgbClr val="3A3B43">
                <a:alpha val="80000"/>
              </a:srgbClr>
            </a:solidFill>
          </a:ln>
        </p:spPr>
        <p:txBody>
          <a:bodyPr lIns="0" tIns="0" rIns="0" bIns="0" anchor="ctr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29" name="5.png" descr="5.png"/>
          <p:cNvPicPr>
            <a:picLocks noChangeAspect="1"/>
          </p:cNvPicPr>
          <p:nvPr/>
        </p:nvPicPr>
        <p:blipFill>
          <a:blip r:embed="rId2">
            <a:alphaModFix amt="41047"/>
          </a:blip>
          <a:srcRect l="33382" t="1" r="46958" b="64908"/>
          <a:stretch>
            <a:fillRect/>
          </a:stretch>
        </p:blipFill>
        <p:spPr>
          <a:xfrm>
            <a:off x="6243459" y="3378948"/>
            <a:ext cx="2396927" cy="2406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422"/>
                </a:lnTo>
                <a:cubicBezTo>
                  <a:pt x="0" y="20061"/>
                  <a:pt x="0" y="20445"/>
                  <a:pt x="107" y="20701"/>
                </a:cubicBezTo>
                <a:cubicBezTo>
                  <a:pt x="242" y="21069"/>
                  <a:pt x="533" y="21359"/>
                  <a:pt x="903" y="21493"/>
                </a:cubicBezTo>
                <a:cubicBezTo>
                  <a:pt x="1160" y="21600"/>
                  <a:pt x="1545" y="21600"/>
                  <a:pt x="2187" y="21600"/>
                </a:cubicBezTo>
                <a:lnTo>
                  <a:pt x="19413" y="21600"/>
                </a:lnTo>
                <a:cubicBezTo>
                  <a:pt x="20055" y="21600"/>
                  <a:pt x="20438" y="21600"/>
                  <a:pt x="20695" y="21493"/>
                </a:cubicBezTo>
                <a:cubicBezTo>
                  <a:pt x="21065" y="21359"/>
                  <a:pt x="21358" y="21069"/>
                  <a:pt x="21493" y="20701"/>
                </a:cubicBezTo>
                <a:cubicBezTo>
                  <a:pt x="21600" y="20445"/>
                  <a:pt x="21600" y="20061"/>
                  <a:pt x="21600" y="19422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30" name="Rounded Rectangle"/>
          <p:cNvSpPr/>
          <p:nvPr/>
        </p:nvSpPr>
        <p:spPr>
          <a:xfrm>
            <a:off x="8965189" y="1786599"/>
            <a:ext cx="2396859" cy="3984586"/>
          </a:xfrm>
          <a:prstGeom prst="roundRect">
            <a:avLst>
              <a:gd name="adj" fmla="val 6623"/>
            </a:avLst>
          </a:prstGeom>
          <a:solidFill>
            <a:srgbClr val="1B1C22">
              <a:alpha val="80000"/>
            </a:srgbClr>
          </a:solidFill>
          <a:ln w="25400">
            <a:solidFill>
              <a:srgbClr val="3A3B43">
                <a:alpha val="80000"/>
              </a:srgbClr>
            </a:solidFill>
          </a:ln>
        </p:spPr>
        <p:txBody>
          <a:bodyPr lIns="0" tIns="0" rIns="0" bIns="0" anchor="ctr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1" name="5.png" descr="5.png"/>
          <p:cNvPicPr>
            <a:picLocks noChangeAspect="1"/>
          </p:cNvPicPr>
          <p:nvPr/>
        </p:nvPicPr>
        <p:blipFill>
          <a:blip r:embed="rId2">
            <a:alphaModFix amt="41047"/>
          </a:blip>
          <a:srcRect l="49074" r="31265" b="71642"/>
          <a:stretch>
            <a:fillRect/>
          </a:stretch>
        </p:blipFill>
        <p:spPr>
          <a:xfrm>
            <a:off x="8965155" y="3840712"/>
            <a:ext cx="2396927" cy="1944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904"/>
                </a:lnTo>
                <a:cubicBezTo>
                  <a:pt x="0" y="19695"/>
                  <a:pt x="0" y="20171"/>
                  <a:pt x="107" y="20487"/>
                </a:cubicBezTo>
                <a:cubicBezTo>
                  <a:pt x="242" y="20943"/>
                  <a:pt x="533" y="21302"/>
                  <a:pt x="903" y="21468"/>
                </a:cubicBezTo>
                <a:cubicBezTo>
                  <a:pt x="1160" y="21600"/>
                  <a:pt x="1545" y="21600"/>
                  <a:pt x="2187" y="21600"/>
                </a:cubicBezTo>
                <a:lnTo>
                  <a:pt x="19413" y="21600"/>
                </a:lnTo>
                <a:cubicBezTo>
                  <a:pt x="20055" y="21600"/>
                  <a:pt x="20438" y="21600"/>
                  <a:pt x="20695" y="21468"/>
                </a:cubicBezTo>
                <a:cubicBezTo>
                  <a:pt x="21065" y="21302"/>
                  <a:pt x="21358" y="20943"/>
                  <a:pt x="21493" y="20487"/>
                </a:cubicBezTo>
                <a:cubicBezTo>
                  <a:pt x="21600" y="20171"/>
                  <a:pt x="21600" y="19695"/>
                  <a:pt x="21600" y="18904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3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701463" y="6207125"/>
            <a:ext cx="490537" cy="2476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Poppins" panose="00000500000000000000" pitchFamily="2" charset="0"/>
                <a:cs typeface="Poppins" panose="00000500000000000000" pitchFamily="2" charset="0"/>
              </a:rPr>
              <a:t>6</a:t>
            </a:fld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5" name="Professional Templates for Business…"/>
          <p:cNvSpPr txBox="1"/>
          <p:nvPr/>
        </p:nvSpPr>
        <p:spPr>
          <a:xfrm>
            <a:off x="1029865" y="2507880"/>
            <a:ext cx="203376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 summarization using unsupervised deep learning</a:t>
            </a:r>
            <a:endParaRPr sz="9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6" name="Professional Templates for Business…"/>
          <p:cNvSpPr txBox="1"/>
          <p:nvPr/>
        </p:nvSpPr>
        <p:spPr>
          <a:xfrm>
            <a:off x="1001982" y="3083083"/>
            <a:ext cx="2003088" cy="1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4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8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Pros: </a:t>
            </a:r>
          </a:p>
          <a:p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labeled data required for training.</a:t>
            </a:r>
          </a:p>
          <a:p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Performs well compared to other techniques.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8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Cons:</a:t>
            </a:r>
          </a:p>
          <a:p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Can be computationally expensive.</a:t>
            </a:r>
          </a:p>
        </p:txBody>
      </p:sp>
      <p:sp>
        <p:nvSpPr>
          <p:cNvPr id="237" name="Professional Templates for Business…"/>
          <p:cNvSpPr txBox="1"/>
          <p:nvPr/>
        </p:nvSpPr>
        <p:spPr>
          <a:xfrm>
            <a:off x="1176017" y="5215675"/>
            <a:ext cx="1570781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  <a:r>
              <a:rPr lang="en-US" sz="1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Oct, 2016</a:t>
            </a:r>
          </a:p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ScienceDirect</a:t>
            </a:r>
            <a:endParaRPr sz="10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8" name="Freeform 362"/>
          <p:cNvSpPr/>
          <p:nvPr/>
        </p:nvSpPr>
        <p:spPr>
          <a:xfrm>
            <a:off x="1039823" y="5553036"/>
            <a:ext cx="70834" cy="123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1479" extrusionOk="0">
                <a:moveTo>
                  <a:pt x="7351" y="21479"/>
                </a:moveTo>
                <a:cubicBezTo>
                  <a:pt x="7119" y="21479"/>
                  <a:pt x="6886" y="21456"/>
                  <a:pt x="6659" y="21408"/>
                </a:cubicBezTo>
                <a:cubicBezTo>
                  <a:pt x="5753" y="21217"/>
                  <a:pt x="5215" y="20684"/>
                  <a:pt x="5373" y="20140"/>
                </a:cubicBezTo>
                <a:lnTo>
                  <a:pt x="7656" y="12274"/>
                </a:lnTo>
                <a:lnTo>
                  <a:pt x="2005" y="12274"/>
                </a:lnTo>
                <a:cubicBezTo>
                  <a:pt x="1259" y="12274"/>
                  <a:pt x="574" y="12036"/>
                  <a:pt x="230" y="11657"/>
                </a:cubicBezTo>
                <a:cubicBezTo>
                  <a:pt x="-118" y="11278"/>
                  <a:pt x="-67" y="10819"/>
                  <a:pt x="358" y="10468"/>
                </a:cubicBezTo>
                <a:lnTo>
                  <a:pt x="12388" y="496"/>
                </a:lnTo>
                <a:cubicBezTo>
                  <a:pt x="12928" y="48"/>
                  <a:pt x="13949" y="-121"/>
                  <a:pt x="14818" y="91"/>
                </a:cubicBezTo>
                <a:cubicBezTo>
                  <a:pt x="15692" y="304"/>
                  <a:pt x="16189" y="841"/>
                  <a:pt x="15999" y="1375"/>
                </a:cubicBezTo>
                <a:lnTo>
                  <a:pt x="13807" y="7671"/>
                </a:lnTo>
                <a:lnTo>
                  <a:pt x="19381" y="7671"/>
                </a:lnTo>
                <a:cubicBezTo>
                  <a:pt x="20105" y="7671"/>
                  <a:pt x="20771" y="7895"/>
                  <a:pt x="21124" y="8254"/>
                </a:cubicBezTo>
                <a:cubicBezTo>
                  <a:pt x="21482" y="8615"/>
                  <a:pt x="21471" y="9058"/>
                  <a:pt x="21100" y="9413"/>
                </a:cubicBezTo>
                <a:lnTo>
                  <a:pt x="9070" y="20919"/>
                </a:lnTo>
                <a:cubicBezTo>
                  <a:pt x="8698" y="21275"/>
                  <a:pt x="8038" y="21479"/>
                  <a:pt x="7351" y="21479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9" name="Graphic 148"/>
          <p:cNvSpPr/>
          <p:nvPr/>
        </p:nvSpPr>
        <p:spPr>
          <a:xfrm>
            <a:off x="1021674" y="5414061"/>
            <a:ext cx="107131" cy="107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5936" y="16386"/>
                </a:moveTo>
                <a:cubicBezTo>
                  <a:pt x="15761" y="16562"/>
                  <a:pt x="15530" y="16650"/>
                  <a:pt x="15300" y="16650"/>
                </a:cubicBezTo>
                <a:cubicBezTo>
                  <a:pt x="15070" y="16650"/>
                  <a:pt x="14839" y="16562"/>
                  <a:pt x="14664" y="16386"/>
                </a:cubicBezTo>
                <a:lnTo>
                  <a:pt x="10164" y="11886"/>
                </a:lnTo>
                <a:cubicBezTo>
                  <a:pt x="9994" y="11718"/>
                  <a:pt x="9900" y="11489"/>
                  <a:pt x="9900" y="11250"/>
                </a:cubicBezTo>
                <a:lnTo>
                  <a:pt x="9900" y="5400"/>
                </a:lnTo>
                <a:cubicBezTo>
                  <a:pt x="9900" y="4902"/>
                  <a:pt x="10303" y="4500"/>
                  <a:pt x="10800" y="4500"/>
                </a:cubicBezTo>
                <a:cubicBezTo>
                  <a:pt x="11297" y="4500"/>
                  <a:pt x="11700" y="4902"/>
                  <a:pt x="11700" y="5400"/>
                </a:cubicBezTo>
                <a:lnTo>
                  <a:pt x="11700" y="10877"/>
                </a:lnTo>
                <a:lnTo>
                  <a:pt x="15936" y="15114"/>
                </a:lnTo>
                <a:cubicBezTo>
                  <a:pt x="16288" y="15466"/>
                  <a:pt x="16288" y="16034"/>
                  <a:pt x="15936" y="16386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0" name="Freeform 106"/>
          <p:cNvSpPr/>
          <p:nvPr/>
        </p:nvSpPr>
        <p:spPr>
          <a:xfrm>
            <a:off x="1029865" y="5255500"/>
            <a:ext cx="90749" cy="100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0"/>
                </a:moveTo>
                <a:cubicBezTo>
                  <a:pt x="7325" y="0"/>
                  <a:pt x="4536" y="2522"/>
                  <a:pt x="4536" y="5645"/>
                </a:cubicBezTo>
                <a:cubicBezTo>
                  <a:pt x="4536" y="8767"/>
                  <a:pt x="7325" y="11289"/>
                  <a:pt x="10779" y="11289"/>
                </a:cubicBezTo>
                <a:cubicBezTo>
                  <a:pt x="14233" y="11289"/>
                  <a:pt x="17064" y="8768"/>
                  <a:pt x="17064" y="5645"/>
                </a:cubicBezTo>
                <a:cubicBezTo>
                  <a:pt x="17064" y="2522"/>
                  <a:pt x="14233" y="0"/>
                  <a:pt x="10779" y="0"/>
                </a:cubicBezTo>
                <a:close/>
                <a:moveTo>
                  <a:pt x="4453" y="12230"/>
                </a:moveTo>
                <a:cubicBezTo>
                  <a:pt x="1797" y="13538"/>
                  <a:pt x="0" y="16082"/>
                  <a:pt x="0" y="19003"/>
                </a:cubicBezTo>
                <a:lnTo>
                  <a:pt x="0" y="20057"/>
                </a:lnTo>
                <a:cubicBezTo>
                  <a:pt x="0" y="20909"/>
                  <a:pt x="764" y="21600"/>
                  <a:pt x="1706" y="21600"/>
                </a:cubicBezTo>
                <a:lnTo>
                  <a:pt x="19894" y="21600"/>
                </a:lnTo>
                <a:cubicBezTo>
                  <a:pt x="20836" y="21600"/>
                  <a:pt x="21600" y="20909"/>
                  <a:pt x="21600" y="20057"/>
                </a:cubicBezTo>
                <a:lnTo>
                  <a:pt x="21600" y="19003"/>
                </a:lnTo>
                <a:cubicBezTo>
                  <a:pt x="21600" y="16082"/>
                  <a:pt x="19803" y="13538"/>
                  <a:pt x="17147" y="12230"/>
                </a:cubicBezTo>
                <a:cubicBezTo>
                  <a:pt x="15448" y="13568"/>
                  <a:pt x="13203" y="14375"/>
                  <a:pt x="10779" y="14375"/>
                </a:cubicBezTo>
                <a:cubicBezTo>
                  <a:pt x="8355" y="14375"/>
                  <a:pt x="6152" y="13568"/>
                  <a:pt x="4453" y="12230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3" name="Line"/>
          <p:cNvSpPr/>
          <p:nvPr/>
        </p:nvSpPr>
        <p:spPr>
          <a:xfrm>
            <a:off x="1001981" y="5108439"/>
            <a:ext cx="200308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txBody>
          <a:bodyPr lIns="22859" tIns="22859" rIns="22859" bIns="22859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4" name="Professional Templates for Business…"/>
          <p:cNvSpPr txBox="1"/>
          <p:nvPr/>
        </p:nvSpPr>
        <p:spPr>
          <a:xfrm>
            <a:off x="3751561" y="2498414"/>
            <a:ext cx="1970208" cy="46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Applying regression models to query-focused multi-document summarization</a:t>
            </a:r>
            <a:endParaRPr sz="9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6" name="Professional Templates for Business…"/>
          <p:cNvSpPr txBox="1"/>
          <p:nvPr/>
        </p:nvSpPr>
        <p:spPr>
          <a:xfrm>
            <a:off x="3897713" y="5223496"/>
            <a:ext cx="1570781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sz="10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r>
              <a:rPr lang="en-US" sz="1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rd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April, 2010</a:t>
            </a:r>
            <a:endParaRPr sz="10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ScienceDirect</a:t>
            </a:r>
            <a:endParaRPr sz="10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7" name="Freeform 362"/>
          <p:cNvSpPr/>
          <p:nvPr/>
        </p:nvSpPr>
        <p:spPr>
          <a:xfrm>
            <a:off x="3761519" y="5521777"/>
            <a:ext cx="70834" cy="123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1479" extrusionOk="0">
                <a:moveTo>
                  <a:pt x="7351" y="21479"/>
                </a:moveTo>
                <a:cubicBezTo>
                  <a:pt x="7119" y="21479"/>
                  <a:pt x="6886" y="21456"/>
                  <a:pt x="6659" y="21408"/>
                </a:cubicBezTo>
                <a:cubicBezTo>
                  <a:pt x="5753" y="21217"/>
                  <a:pt x="5215" y="20684"/>
                  <a:pt x="5373" y="20140"/>
                </a:cubicBezTo>
                <a:lnTo>
                  <a:pt x="7656" y="12274"/>
                </a:lnTo>
                <a:lnTo>
                  <a:pt x="2005" y="12274"/>
                </a:lnTo>
                <a:cubicBezTo>
                  <a:pt x="1259" y="12274"/>
                  <a:pt x="574" y="12036"/>
                  <a:pt x="230" y="11657"/>
                </a:cubicBezTo>
                <a:cubicBezTo>
                  <a:pt x="-118" y="11278"/>
                  <a:pt x="-67" y="10819"/>
                  <a:pt x="358" y="10468"/>
                </a:cubicBezTo>
                <a:lnTo>
                  <a:pt x="12388" y="496"/>
                </a:lnTo>
                <a:cubicBezTo>
                  <a:pt x="12928" y="48"/>
                  <a:pt x="13949" y="-121"/>
                  <a:pt x="14818" y="91"/>
                </a:cubicBezTo>
                <a:cubicBezTo>
                  <a:pt x="15692" y="304"/>
                  <a:pt x="16189" y="841"/>
                  <a:pt x="15999" y="1375"/>
                </a:cubicBezTo>
                <a:lnTo>
                  <a:pt x="13807" y="7671"/>
                </a:lnTo>
                <a:lnTo>
                  <a:pt x="19381" y="7671"/>
                </a:lnTo>
                <a:cubicBezTo>
                  <a:pt x="20105" y="7671"/>
                  <a:pt x="20771" y="7895"/>
                  <a:pt x="21124" y="8254"/>
                </a:cubicBezTo>
                <a:cubicBezTo>
                  <a:pt x="21482" y="8615"/>
                  <a:pt x="21471" y="9058"/>
                  <a:pt x="21100" y="9413"/>
                </a:cubicBezTo>
                <a:lnTo>
                  <a:pt x="9070" y="20919"/>
                </a:lnTo>
                <a:cubicBezTo>
                  <a:pt x="8698" y="21275"/>
                  <a:pt x="8038" y="21479"/>
                  <a:pt x="7351" y="21479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8" name="Graphic 148"/>
          <p:cNvSpPr/>
          <p:nvPr/>
        </p:nvSpPr>
        <p:spPr>
          <a:xfrm>
            <a:off x="3743370" y="5421882"/>
            <a:ext cx="107131" cy="107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5936" y="16386"/>
                </a:moveTo>
                <a:cubicBezTo>
                  <a:pt x="15761" y="16562"/>
                  <a:pt x="15530" y="16650"/>
                  <a:pt x="15300" y="16650"/>
                </a:cubicBezTo>
                <a:cubicBezTo>
                  <a:pt x="15070" y="16650"/>
                  <a:pt x="14839" y="16562"/>
                  <a:pt x="14664" y="16386"/>
                </a:cubicBezTo>
                <a:lnTo>
                  <a:pt x="10164" y="11886"/>
                </a:lnTo>
                <a:cubicBezTo>
                  <a:pt x="9994" y="11718"/>
                  <a:pt x="9900" y="11489"/>
                  <a:pt x="9900" y="11250"/>
                </a:cubicBezTo>
                <a:lnTo>
                  <a:pt x="9900" y="5400"/>
                </a:lnTo>
                <a:cubicBezTo>
                  <a:pt x="9900" y="4902"/>
                  <a:pt x="10303" y="4500"/>
                  <a:pt x="10800" y="4500"/>
                </a:cubicBezTo>
                <a:cubicBezTo>
                  <a:pt x="11297" y="4500"/>
                  <a:pt x="11700" y="4902"/>
                  <a:pt x="11700" y="5400"/>
                </a:cubicBezTo>
                <a:lnTo>
                  <a:pt x="11700" y="10877"/>
                </a:lnTo>
                <a:lnTo>
                  <a:pt x="15936" y="15114"/>
                </a:lnTo>
                <a:cubicBezTo>
                  <a:pt x="16288" y="15466"/>
                  <a:pt x="16288" y="16034"/>
                  <a:pt x="15936" y="16386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9" name="Freeform 106"/>
          <p:cNvSpPr/>
          <p:nvPr/>
        </p:nvSpPr>
        <p:spPr>
          <a:xfrm>
            <a:off x="3751561" y="5271130"/>
            <a:ext cx="90749" cy="100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0"/>
                </a:moveTo>
                <a:cubicBezTo>
                  <a:pt x="7325" y="0"/>
                  <a:pt x="4536" y="2522"/>
                  <a:pt x="4536" y="5645"/>
                </a:cubicBezTo>
                <a:cubicBezTo>
                  <a:pt x="4536" y="8767"/>
                  <a:pt x="7325" y="11289"/>
                  <a:pt x="10779" y="11289"/>
                </a:cubicBezTo>
                <a:cubicBezTo>
                  <a:pt x="14233" y="11289"/>
                  <a:pt x="17064" y="8768"/>
                  <a:pt x="17064" y="5645"/>
                </a:cubicBezTo>
                <a:cubicBezTo>
                  <a:pt x="17064" y="2522"/>
                  <a:pt x="14233" y="0"/>
                  <a:pt x="10779" y="0"/>
                </a:cubicBezTo>
                <a:close/>
                <a:moveTo>
                  <a:pt x="4453" y="12230"/>
                </a:moveTo>
                <a:cubicBezTo>
                  <a:pt x="1797" y="13538"/>
                  <a:pt x="0" y="16082"/>
                  <a:pt x="0" y="19003"/>
                </a:cubicBezTo>
                <a:lnTo>
                  <a:pt x="0" y="20057"/>
                </a:lnTo>
                <a:cubicBezTo>
                  <a:pt x="0" y="20909"/>
                  <a:pt x="764" y="21600"/>
                  <a:pt x="1706" y="21600"/>
                </a:cubicBezTo>
                <a:lnTo>
                  <a:pt x="19894" y="21600"/>
                </a:lnTo>
                <a:cubicBezTo>
                  <a:pt x="20836" y="21600"/>
                  <a:pt x="21600" y="20909"/>
                  <a:pt x="21600" y="20057"/>
                </a:cubicBezTo>
                <a:lnTo>
                  <a:pt x="21600" y="19003"/>
                </a:lnTo>
                <a:cubicBezTo>
                  <a:pt x="21600" y="16082"/>
                  <a:pt x="19803" y="13538"/>
                  <a:pt x="17147" y="12230"/>
                </a:cubicBezTo>
                <a:cubicBezTo>
                  <a:pt x="15448" y="13568"/>
                  <a:pt x="13203" y="14375"/>
                  <a:pt x="10779" y="14375"/>
                </a:cubicBezTo>
                <a:cubicBezTo>
                  <a:pt x="8355" y="14375"/>
                  <a:pt x="6152" y="13568"/>
                  <a:pt x="4453" y="12230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1" name="Line"/>
          <p:cNvSpPr/>
          <p:nvPr/>
        </p:nvSpPr>
        <p:spPr>
          <a:xfrm>
            <a:off x="3723677" y="5100633"/>
            <a:ext cx="200309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txBody>
          <a:bodyPr lIns="22859" tIns="22859" rIns="22859" bIns="22859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2" name="Professional Templates for Business…"/>
          <p:cNvSpPr txBox="1"/>
          <p:nvPr/>
        </p:nvSpPr>
        <p:spPr>
          <a:xfrm>
            <a:off x="6473257" y="2501798"/>
            <a:ext cx="2003089" cy="46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Query-oriented unsupervised multi-document summarization via deep learning model</a:t>
            </a:r>
            <a:endParaRPr sz="9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4" name="Professional Templates for Business…"/>
          <p:cNvSpPr txBox="1"/>
          <p:nvPr/>
        </p:nvSpPr>
        <p:spPr>
          <a:xfrm>
            <a:off x="6619410" y="5231302"/>
            <a:ext cx="1570781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sz="10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  <a:r>
              <a:rPr lang="en-US" sz="1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June, 2015</a:t>
            </a:r>
            <a:endParaRPr sz="10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ScienceDirect</a:t>
            </a:r>
            <a:endParaRPr sz="10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5" name="Freeform 362"/>
          <p:cNvSpPr/>
          <p:nvPr/>
        </p:nvSpPr>
        <p:spPr>
          <a:xfrm>
            <a:off x="6483215" y="5568663"/>
            <a:ext cx="70834" cy="123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1479" extrusionOk="0">
                <a:moveTo>
                  <a:pt x="7351" y="21479"/>
                </a:moveTo>
                <a:cubicBezTo>
                  <a:pt x="7119" y="21479"/>
                  <a:pt x="6886" y="21456"/>
                  <a:pt x="6659" y="21408"/>
                </a:cubicBezTo>
                <a:cubicBezTo>
                  <a:pt x="5753" y="21217"/>
                  <a:pt x="5215" y="20684"/>
                  <a:pt x="5373" y="20140"/>
                </a:cubicBezTo>
                <a:lnTo>
                  <a:pt x="7656" y="12274"/>
                </a:lnTo>
                <a:lnTo>
                  <a:pt x="2005" y="12274"/>
                </a:lnTo>
                <a:cubicBezTo>
                  <a:pt x="1259" y="12274"/>
                  <a:pt x="574" y="12036"/>
                  <a:pt x="230" y="11657"/>
                </a:cubicBezTo>
                <a:cubicBezTo>
                  <a:pt x="-118" y="11278"/>
                  <a:pt x="-67" y="10819"/>
                  <a:pt x="358" y="10468"/>
                </a:cubicBezTo>
                <a:lnTo>
                  <a:pt x="12388" y="496"/>
                </a:lnTo>
                <a:cubicBezTo>
                  <a:pt x="12928" y="48"/>
                  <a:pt x="13949" y="-121"/>
                  <a:pt x="14818" y="91"/>
                </a:cubicBezTo>
                <a:cubicBezTo>
                  <a:pt x="15692" y="304"/>
                  <a:pt x="16189" y="841"/>
                  <a:pt x="15999" y="1375"/>
                </a:cubicBezTo>
                <a:lnTo>
                  <a:pt x="13807" y="7671"/>
                </a:lnTo>
                <a:lnTo>
                  <a:pt x="19381" y="7671"/>
                </a:lnTo>
                <a:cubicBezTo>
                  <a:pt x="20105" y="7671"/>
                  <a:pt x="20771" y="7895"/>
                  <a:pt x="21124" y="8254"/>
                </a:cubicBezTo>
                <a:cubicBezTo>
                  <a:pt x="21482" y="8615"/>
                  <a:pt x="21471" y="9058"/>
                  <a:pt x="21100" y="9413"/>
                </a:cubicBezTo>
                <a:lnTo>
                  <a:pt x="9070" y="20919"/>
                </a:lnTo>
                <a:cubicBezTo>
                  <a:pt x="8698" y="21275"/>
                  <a:pt x="8038" y="21479"/>
                  <a:pt x="7351" y="21479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6" name="Graphic 148"/>
          <p:cNvSpPr/>
          <p:nvPr/>
        </p:nvSpPr>
        <p:spPr>
          <a:xfrm>
            <a:off x="6465067" y="5429688"/>
            <a:ext cx="107131" cy="107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5936" y="16386"/>
                </a:moveTo>
                <a:cubicBezTo>
                  <a:pt x="15761" y="16562"/>
                  <a:pt x="15530" y="16650"/>
                  <a:pt x="15300" y="16650"/>
                </a:cubicBezTo>
                <a:cubicBezTo>
                  <a:pt x="15070" y="16650"/>
                  <a:pt x="14839" y="16562"/>
                  <a:pt x="14664" y="16386"/>
                </a:cubicBezTo>
                <a:lnTo>
                  <a:pt x="10164" y="11886"/>
                </a:lnTo>
                <a:cubicBezTo>
                  <a:pt x="9994" y="11718"/>
                  <a:pt x="9900" y="11489"/>
                  <a:pt x="9900" y="11250"/>
                </a:cubicBezTo>
                <a:lnTo>
                  <a:pt x="9900" y="5400"/>
                </a:lnTo>
                <a:cubicBezTo>
                  <a:pt x="9900" y="4902"/>
                  <a:pt x="10303" y="4500"/>
                  <a:pt x="10800" y="4500"/>
                </a:cubicBezTo>
                <a:cubicBezTo>
                  <a:pt x="11297" y="4500"/>
                  <a:pt x="11700" y="4902"/>
                  <a:pt x="11700" y="5400"/>
                </a:cubicBezTo>
                <a:lnTo>
                  <a:pt x="11700" y="10877"/>
                </a:lnTo>
                <a:lnTo>
                  <a:pt x="15936" y="15114"/>
                </a:lnTo>
                <a:cubicBezTo>
                  <a:pt x="16288" y="15466"/>
                  <a:pt x="16288" y="16034"/>
                  <a:pt x="15936" y="16386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7" name="Freeform 106"/>
          <p:cNvSpPr/>
          <p:nvPr/>
        </p:nvSpPr>
        <p:spPr>
          <a:xfrm>
            <a:off x="6473258" y="5271126"/>
            <a:ext cx="90749" cy="100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0"/>
                </a:moveTo>
                <a:cubicBezTo>
                  <a:pt x="7325" y="0"/>
                  <a:pt x="4536" y="2522"/>
                  <a:pt x="4536" y="5645"/>
                </a:cubicBezTo>
                <a:cubicBezTo>
                  <a:pt x="4536" y="8767"/>
                  <a:pt x="7325" y="11289"/>
                  <a:pt x="10779" y="11289"/>
                </a:cubicBezTo>
                <a:cubicBezTo>
                  <a:pt x="14233" y="11289"/>
                  <a:pt x="17064" y="8768"/>
                  <a:pt x="17064" y="5645"/>
                </a:cubicBezTo>
                <a:cubicBezTo>
                  <a:pt x="17064" y="2522"/>
                  <a:pt x="14233" y="0"/>
                  <a:pt x="10779" y="0"/>
                </a:cubicBezTo>
                <a:close/>
                <a:moveTo>
                  <a:pt x="4453" y="12230"/>
                </a:moveTo>
                <a:cubicBezTo>
                  <a:pt x="1797" y="13538"/>
                  <a:pt x="0" y="16082"/>
                  <a:pt x="0" y="19003"/>
                </a:cubicBezTo>
                <a:lnTo>
                  <a:pt x="0" y="20057"/>
                </a:lnTo>
                <a:cubicBezTo>
                  <a:pt x="0" y="20909"/>
                  <a:pt x="764" y="21600"/>
                  <a:pt x="1706" y="21600"/>
                </a:cubicBezTo>
                <a:lnTo>
                  <a:pt x="19894" y="21600"/>
                </a:lnTo>
                <a:cubicBezTo>
                  <a:pt x="20836" y="21600"/>
                  <a:pt x="21600" y="20909"/>
                  <a:pt x="21600" y="20057"/>
                </a:cubicBezTo>
                <a:lnTo>
                  <a:pt x="21600" y="19003"/>
                </a:lnTo>
                <a:cubicBezTo>
                  <a:pt x="21600" y="16082"/>
                  <a:pt x="19803" y="13538"/>
                  <a:pt x="17147" y="12230"/>
                </a:cubicBezTo>
                <a:cubicBezTo>
                  <a:pt x="15448" y="13568"/>
                  <a:pt x="13203" y="14375"/>
                  <a:pt x="10779" y="14375"/>
                </a:cubicBezTo>
                <a:cubicBezTo>
                  <a:pt x="8355" y="14375"/>
                  <a:pt x="6152" y="13568"/>
                  <a:pt x="4453" y="12230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9" name="Line"/>
          <p:cNvSpPr/>
          <p:nvPr/>
        </p:nvSpPr>
        <p:spPr>
          <a:xfrm>
            <a:off x="6445373" y="5108440"/>
            <a:ext cx="200308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txBody>
          <a:bodyPr lIns="22859" tIns="22859" rIns="22859" bIns="22859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0" name="Professional Templates for Business…"/>
          <p:cNvSpPr txBox="1"/>
          <p:nvPr/>
        </p:nvSpPr>
        <p:spPr>
          <a:xfrm>
            <a:off x="9172322" y="2507880"/>
            <a:ext cx="2039560" cy="46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Machine Learning Approach for Automatic Text Summarization Using Neural Networks</a:t>
            </a:r>
            <a:endParaRPr sz="9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2" name="Professional Templates for Business…"/>
          <p:cNvSpPr txBox="1"/>
          <p:nvPr/>
        </p:nvSpPr>
        <p:spPr>
          <a:xfrm>
            <a:off x="9341106" y="5219585"/>
            <a:ext cx="1570781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sz="10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en-US" sz="1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nd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January, 2018</a:t>
            </a:r>
          </a:p>
          <a:p>
            <a:pPr algn="l">
              <a:defRPr sz="20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IJARCCE</a:t>
            </a:r>
            <a:endParaRPr sz="10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3" name="Freeform 362"/>
          <p:cNvSpPr/>
          <p:nvPr/>
        </p:nvSpPr>
        <p:spPr>
          <a:xfrm>
            <a:off x="9223060" y="5568663"/>
            <a:ext cx="70834" cy="123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1479" extrusionOk="0">
                <a:moveTo>
                  <a:pt x="7351" y="21479"/>
                </a:moveTo>
                <a:cubicBezTo>
                  <a:pt x="7119" y="21479"/>
                  <a:pt x="6886" y="21456"/>
                  <a:pt x="6659" y="21408"/>
                </a:cubicBezTo>
                <a:cubicBezTo>
                  <a:pt x="5753" y="21217"/>
                  <a:pt x="5215" y="20684"/>
                  <a:pt x="5373" y="20140"/>
                </a:cubicBezTo>
                <a:lnTo>
                  <a:pt x="7656" y="12274"/>
                </a:lnTo>
                <a:lnTo>
                  <a:pt x="2005" y="12274"/>
                </a:lnTo>
                <a:cubicBezTo>
                  <a:pt x="1259" y="12274"/>
                  <a:pt x="574" y="12036"/>
                  <a:pt x="230" y="11657"/>
                </a:cubicBezTo>
                <a:cubicBezTo>
                  <a:pt x="-118" y="11278"/>
                  <a:pt x="-67" y="10819"/>
                  <a:pt x="358" y="10468"/>
                </a:cubicBezTo>
                <a:lnTo>
                  <a:pt x="12388" y="496"/>
                </a:lnTo>
                <a:cubicBezTo>
                  <a:pt x="12928" y="48"/>
                  <a:pt x="13949" y="-121"/>
                  <a:pt x="14818" y="91"/>
                </a:cubicBezTo>
                <a:cubicBezTo>
                  <a:pt x="15692" y="304"/>
                  <a:pt x="16189" y="841"/>
                  <a:pt x="15999" y="1375"/>
                </a:cubicBezTo>
                <a:lnTo>
                  <a:pt x="13807" y="7671"/>
                </a:lnTo>
                <a:lnTo>
                  <a:pt x="19381" y="7671"/>
                </a:lnTo>
                <a:cubicBezTo>
                  <a:pt x="20105" y="7671"/>
                  <a:pt x="20771" y="7895"/>
                  <a:pt x="21124" y="8254"/>
                </a:cubicBezTo>
                <a:cubicBezTo>
                  <a:pt x="21482" y="8615"/>
                  <a:pt x="21471" y="9058"/>
                  <a:pt x="21100" y="9413"/>
                </a:cubicBezTo>
                <a:lnTo>
                  <a:pt x="9070" y="20919"/>
                </a:lnTo>
                <a:cubicBezTo>
                  <a:pt x="8698" y="21275"/>
                  <a:pt x="8038" y="21479"/>
                  <a:pt x="7351" y="21479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4" name="Graphic 148"/>
          <p:cNvSpPr/>
          <p:nvPr/>
        </p:nvSpPr>
        <p:spPr>
          <a:xfrm>
            <a:off x="9210369" y="5427913"/>
            <a:ext cx="107131" cy="107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5936" y="16386"/>
                </a:moveTo>
                <a:cubicBezTo>
                  <a:pt x="15761" y="16562"/>
                  <a:pt x="15530" y="16650"/>
                  <a:pt x="15300" y="16650"/>
                </a:cubicBezTo>
                <a:cubicBezTo>
                  <a:pt x="15070" y="16650"/>
                  <a:pt x="14839" y="16562"/>
                  <a:pt x="14664" y="16386"/>
                </a:cubicBezTo>
                <a:lnTo>
                  <a:pt x="10164" y="11886"/>
                </a:lnTo>
                <a:cubicBezTo>
                  <a:pt x="9994" y="11718"/>
                  <a:pt x="9900" y="11489"/>
                  <a:pt x="9900" y="11250"/>
                </a:cubicBezTo>
                <a:lnTo>
                  <a:pt x="9900" y="5400"/>
                </a:lnTo>
                <a:cubicBezTo>
                  <a:pt x="9900" y="4902"/>
                  <a:pt x="10303" y="4500"/>
                  <a:pt x="10800" y="4500"/>
                </a:cubicBezTo>
                <a:cubicBezTo>
                  <a:pt x="11297" y="4500"/>
                  <a:pt x="11700" y="4902"/>
                  <a:pt x="11700" y="5400"/>
                </a:cubicBezTo>
                <a:lnTo>
                  <a:pt x="11700" y="10877"/>
                </a:lnTo>
                <a:lnTo>
                  <a:pt x="15936" y="15114"/>
                </a:lnTo>
                <a:cubicBezTo>
                  <a:pt x="16288" y="15466"/>
                  <a:pt x="16288" y="16034"/>
                  <a:pt x="15936" y="16386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5" name="Freeform 106"/>
          <p:cNvSpPr/>
          <p:nvPr/>
        </p:nvSpPr>
        <p:spPr>
          <a:xfrm>
            <a:off x="9218560" y="5277161"/>
            <a:ext cx="90749" cy="100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0"/>
                </a:moveTo>
                <a:cubicBezTo>
                  <a:pt x="7325" y="0"/>
                  <a:pt x="4536" y="2522"/>
                  <a:pt x="4536" y="5645"/>
                </a:cubicBezTo>
                <a:cubicBezTo>
                  <a:pt x="4536" y="8767"/>
                  <a:pt x="7325" y="11289"/>
                  <a:pt x="10779" y="11289"/>
                </a:cubicBezTo>
                <a:cubicBezTo>
                  <a:pt x="14233" y="11289"/>
                  <a:pt x="17064" y="8768"/>
                  <a:pt x="17064" y="5645"/>
                </a:cubicBezTo>
                <a:cubicBezTo>
                  <a:pt x="17064" y="2522"/>
                  <a:pt x="14233" y="0"/>
                  <a:pt x="10779" y="0"/>
                </a:cubicBezTo>
                <a:close/>
                <a:moveTo>
                  <a:pt x="4453" y="12230"/>
                </a:moveTo>
                <a:cubicBezTo>
                  <a:pt x="1797" y="13538"/>
                  <a:pt x="0" y="16082"/>
                  <a:pt x="0" y="19003"/>
                </a:cubicBezTo>
                <a:lnTo>
                  <a:pt x="0" y="20057"/>
                </a:lnTo>
                <a:cubicBezTo>
                  <a:pt x="0" y="20909"/>
                  <a:pt x="764" y="21600"/>
                  <a:pt x="1706" y="21600"/>
                </a:cubicBezTo>
                <a:lnTo>
                  <a:pt x="19894" y="21600"/>
                </a:lnTo>
                <a:cubicBezTo>
                  <a:pt x="20836" y="21600"/>
                  <a:pt x="21600" y="20909"/>
                  <a:pt x="21600" y="20057"/>
                </a:cubicBezTo>
                <a:lnTo>
                  <a:pt x="21600" y="19003"/>
                </a:lnTo>
                <a:cubicBezTo>
                  <a:pt x="21600" y="16082"/>
                  <a:pt x="19803" y="13538"/>
                  <a:pt x="17147" y="12230"/>
                </a:cubicBezTo>
                <a:cubicBezTo>
                  <a:pt x="15448" y="13568"/>
                  <a:pt x="13203" y="14375"/>
                  <a:pt x="10779" y="14375"/>
                </a:cubicBezTo>
                <a:cubicBezTo>
                  <a:pt x="8355" y="14375"/>
                  <a:pt x="6152" y="13568"/>
                  <a:pt x="4453" y="12230"/>
                </a:cubicBezTo>
                <a:close/>
              </a:path>
            </a:pathLst>
          </a:custGeom>
          <a:solidFill>
            <a:srgbClr val="3A3B43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DM Sans Regular"/>
              </a:defRPr>
            </a:pPr>
            <a:endParaRPr sz="90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7" name="Line"/>
          <p:cNvSpPr/>
          <p:nvPr/>
        </p:nvSpPr>
        <p:spPr>
          <a:xfrm>
            <a:off x="9167070" y="5092817"/>
            <a:ext cx="200309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txBody>
          <a:bodyPr lIns="22859" tIns="22859" rIns="22859" bIns="22859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C67ED-E69F-6EFB-5A8B-485E1DE6871E}"/>
              </a:ext>
            </a:extLst>
          </p:cNvPr>
          <p:cNvSpPr txBox="1"/>
          <p:nvPr/>
        </p:nvSpPr>
        <p:spPr>
          <a:xfrm>
            <a:off x="202018" y="197883"/>
            <a:ext cx="321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F354F-F4E7-1D3A-4DFF-7D1D1C0CAC08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C73682-8608-22AF-26AC-E531FAF73BA3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2274F7BE-6E2B-9986-EEFC-4F59F7C4145F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DD762B22-E3C0-9D35-5AA1-8F010916FE95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B57B506D-9C86-8033-E892-5C09F25F1E42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1689B3D-06CB-1F31-35B0-482BB31C9E5E}"/>
              </a:ext>
            </a:extLst>
          </p:cNvPr>
          <p:cNvSpPr txBox="1"/>
          <p:nvPr/>
        </p:nvSpPr>
        <p:spPr>
          <a:xfrm>
            <a:off x="722820" y="933764"/>
            <a:ext cx="3575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EXISTING </a:t>
            </a:r>
            <a:r>
              <a:rPr lang="en-US" sz="24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SOLUTIONS</a:t>
            </a:r>
            <a:r>
              <a:rPr lang="en-US" sz="2400" dirty="0">
                <a:solidFill>
                  <a:srgbClr val="CD057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E09E8-1990-EA57-1E3D-274644BA2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27" y="1929007"/>
            <a:ext cx="418980" cy="373841"/>
          </a:xfrm>
          <a:prstGeom prst="rect">
            <a:avLst/>
          </a:prstGeom>
        </p:spPr>
      </p:pic>
      <p:sp>
        <p:nvSpPr>
          <p:cNvPr id="11" name="Professional Templates for Business…">
            <a:extLst>
              <a:ext uri="{FF2B5EF4-FFF2-40B4-BE49-F238E27FC236}">
                <a16:creationId xmlns:a16="http://schemas.microsoft.com/office/drawing/2014/main" id="{C8877E22-7DB0-9378-DF6E-210118579F8A}"/>
              </a:ext>
            </a:extLst>
          </p:cNvPr>
          <p:cNvSpPr txBox="1"/>
          <p:nvPr/>
        </p:nvSpPr>
        <p:spPr>
          <a:xfrm>
            <a:off x="1369074" y="1946821"/>
            <a:ext cx="1661287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Macquarie University, </a:t>
            </a:r>
          </a:p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Sydney, Australia</a:t>
            </a:r>
            <a:endParaRPr sz="9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CA52E9B-D37A-7CB9-4619-D4B448C2DD02}"/>
              </a:ext>
            </a:extLst>
          </p:cNvPr>
          <p:cNvSpPr/>
          <p:nvPr/>
        </p:nvSpPr>
        <p:spPr>
          <a:xfrm>
            <a:off x="1029865" y="2400413"/>
            <a:ext cx="200308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txBody>
          <a:bodyPr lIns="22859" tIns="22859" rIns="22859" bIns="22859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E0655F-272F-D88B-EAAC-32E94E3AE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30" y="1958691"/>
            <a:ext cx="306566" cy="309663"/>
          </a:xfrm>
          <a:prstGeom prst="rect">
            <a:avLst/>
          </a:prstGeom>
        </p:spPr>
      </p:pic>
      <p:sp>
        <p:nvSpPr>
          <p:cNvPr id="15" name="Line">
            <a:extLst>
              <a:ext uri="{FF2B5EF4-FFF2-40B4-BE49-F238E27FC236}">
                <a16:creationId xmlns:a16="http://schemas.microsoft.com/office/drawing/2014/main" id="{4B31499A-B5C0-163A-94A0-E1B764ACF1CE}"/>
              </a:ext>
            </a:extLst>
          </p:cNvPr>
          <p:cNvSpPr/>
          <p:nvPr/>
        </p:nvSpPr>
        <p:spPr>
          <a:xfrm>
            <a:off x="3718680" y="2393688"/>
            <a:ext cx="200308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txBody>
          <a:bodyPr lIns="22859" tIns="22859" rIns="22859" bIns="22859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Professional Templates for Business…">
            <a:extLst>
              <a:ext uri="{FF2B5EF4-FFF2-40B4-BE49-F238E27FC236}">
                <a16:creationId xmlns:a16="http://schemas.microsoft.com/office/drawing/2014/main" id="{905CDFEB-D14C-609B-1A28-FF69C3304D55}"/>
              </a:ext>
            </a:extLst>
          </p:cNvPr>
          <p:cNvSpPr txBox="1"/>
          <p:nvPr/>
        </p:nvSpPr>
        <p:spPr>
          <a:xfrm>
            <a:off x="4650384" y="2044441"/>
            <a:ext cx="127728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A4F3CE14-C11E-1009-57A5-497752830209}"/>
              </a:ext>
            </a:extLst>
          </p:cNvPr>
          <p:cNvSpPr/>
          <p:nvPr/>
        </p:nvSpPr>
        <p:spPr>
          <a:xfrm>
            <a:off x="6483215" y="2384145"/>
            <a:ext cx="200308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txBody>
          <a:bodyPr lIns="22859" tIns="22859" rIns="22859" bIns="22859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C7FF3C10-8B3C-4952-BFFC-D1A4514AF287}"/>
              </a:ext>
            </a:extLst>
          </p:cNvPr>
          <p:cNvSpPr/>
          <p:nvPr/>
        </p:nvSpPr>
        <p:spPr>
          <a:xfrm>
            <a:off x="9190558" y="2368514"/>
            <a:ext cx="200308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txBody>
          <a:bodyPr lIns="22859" tIns="22859" rIns="22859" bIns="22859"/>
          <a:lstStyle/>
          <a:p>
            <a:endParaRPr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Professional Templates for Business…">
            <a:extLst>
              <a:ext uri="{FF2B5EF4-FFF2-40B4-BE49-F238E27FC236}">
                <a16:creationId xmlns:a16="http://schemas.microsoft.com/office/drawing/2014/main" id="{1AF2AEC5-D9CC-8775-AC3B-4105E2B11D3D}"/>
              </a:ext>
            </a:extLst>
          </p:cNvPr>
          <p:cNvSpPr txBox="1"/>
          <p:nvPr/>
        </p:nvSpPr>
        <p:spPr>
          <a:xfrm>
            <a:off x="3723679" y="3083082"/>
            <a:ext cx="2003088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4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Pros:</a:t>
            </a:r>
          </a:p>
          <a:p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Handles multi-document summarization effectively.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Combines supervised and unsupervised techniques.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Cons:</a:t>
            </a:r>
          </a:p>
          <a:p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Focuses on sentence extraction (extractive summarization).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May require domain-specific adaptations.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73F785-0777-0987-859A-EBBEB5913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35" y="1955157"/>
            <a:ext cx="309425" cy="309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88320F-8F00-111B-0122-6E6B0E65A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00" y="1969683"/>
            <a:ext cx="306566" cy="3065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7216E1-C697-F070-4D4F-AFFD55C60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51" y="1969683"/>
            <a:ext cx="306566" cy="3096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0676CC-CC19-D9E4-5343-B1FEE5663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702" y="1960564"/>
            <a:ext cx="306566" cy="3032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27CE82-F23B-0D08-BAF2-1C590D8C9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60" y="1959085"/>
            <a:ext cx="254077" cy="318925"/>
          </a:xfrm>
          <a:prstGeom prst="rect">
            <a:avLst/>
          </a:prstGeom>
        </p:spPr>
      </p:pic>
      <p:sp>
        <p:nvSpPr>
          <p:cNvPr id="32" name="Professional Templates for Business…">
            <a:extLst>
              <a:ext uri="{FF2B5EF4-FFF2-40B4-BE49-F238E27FC236}">
                <a16:creationId xmlns:a16="http://schemas.microsoft.com/office/drawing/2014/main" id="{8395D79A-A115-963E-0461-9151635B3369}"/>
              </a:ext>
            </a:extLst>
          </p:cNvPr>
          <p:cNvSpPr txBox="1"/>
          <p:nvPr/>
        </p:nvSpPr>
        <p:spPr>
          <a:xfrm>
            <a:off x="6975661" y="2028184"/>
            <a:ext cx="127728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</a:t>
            </a:r>
          </a:p>
        </p:txBody>
      </p:sp>
      <p:sp>
        <p:nvSpPr>
          <p:cNvPr id="33" name="Professional Templates for Business…">
            <a:extLst>
              <a:ext uri="{FF2B5EF4-FFF2-40B4-BE49-F238E27FC236}">
                <a16:creationId xmlns:a16="http://schemas.microsoft.com/office/drawing/2014/main" id="{D3A8F209-FBA8-171A-350F-D028708BFD41}"/>
              </a:ext>
            </a:extLst>
          </p:cNvPr>
          <p:cNvSpPr txBox="1"/>
          <p:nvPr/>
        </p:nvSpPr>
        <p:spPr>
          <a:xfrm>
            <a:off x="7455415" y="2011926"/>
            <a:ext cx="127728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</a:t>
            </a:r>
          </a:p>
        </p:txBody>
      </p:sp>
      <p:sp>
        <p:nvSpPr>
          <p:cNvPr id="34" name="Professional Templates for Business…">
            <a:extLst>
              <a:ext uri="{FF2B5EF4-FFF2-40B4-BE49-F238E27FC236}">
                <a16:creationId xmlns:a16="http://schemas.microsoft.com/office/drawing/2014/main" id="{F76A87DB-D1C1-B227-03E3-9A821A9EC8D4}"/>
              </a:ext>
            </a:extLst>
          </p:cNvPr>
          <p:cNvSpPr txBox="1"/>
          <p:nvPr/>
        </p:nvSpPr>
        <p:spPr>
          <a:xfrm>
            <a:off x="7920183" y="2018624"/>
            <a:ext cx="127728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0A798EE-17BF-027D-CDB6-711BCD9FC0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53" y="1950404"/>
            <a:ext cx="289015" cy="348428"/>
          </a:xfrm>
          <a:prstGeom prst="rect">
            <a:avLst/>
          </a:prstGeom>
        </p:spPr>
      </p:pic>
      <p:sp>
        <p:nvSpPr>
          <p:cNvPr id="39" name="Professional Templates for Business…">
            <a:extLst>
              <a:ext uri="{FF2B5EF4-FFF2-40B4-BE49-F238E27FC236}">
                <a16:creationId xmlns:a16="http://schemas.microsoft.com/office/drawing/2014/main" id="{EA7E328E-DAF7-7A1B-2392-DC3B4DBAA582}"/>
              </a:ext>
            </a:extLst>
          </p:cNvPr>
          <p:cNvSpPr txBox="1"/>
          <p:nvPr/>
        </p:nvSpPr>
        <p:spPr>
          <a:xfrm>
            <a:off x="9499658" y="1955157"/>
            <a:ext cx="1661287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Gujarat Technological University, Gujrat, India</a:t>
            </a:r>
            <a:endParaRPr sz="9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Professional Templates for Business…">
            <a:extLst>
              <a:ext uri="{FF2B5EF4-FFF2-40B4-BE49-F238E27FC236}">
                <a16:creationId xmlns:a16="http://schemas.microsoft.com/office/drawing/2014/main" id="{EFE25EDB-6140-2C89-3C18-D159AB99CF86}"/>
              </a:ext>
            </a:extLst>
          </p:cNvPr>
          <p:cNvSpPr txBox="1"/>
          <p:nvPr/>
        </p:nvSpPr>
        <p:spPr>
          <a:xfrm>
            <a:off x="6468887" y="3079087"/>
            <a:ext cx="2003088" cy="1774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4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Pros:</a:t>
            </a:r>
          </a:p>
          <a:p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Investigates theory in educational administration.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Sociology of science lens provides insights.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Cons:</a:t>
            </a:r>
          </a:p>
          <a:p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Highly conceptual, less focus on implementation.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May be dense for non-specialists.</a:t>
            </a:r>
          </a:p>
        </p:txBody>
      </p:sp>
      <p:sp>
        <p:nvSpPr>
          <p:cNvPr id="41" name="Professional Templates for Business…">
            <a:extLst>
              <a:ext uri="{FF2B5EF4-FFF2-40B4-BE49-F238E27FC236}">
                <a16:creationId xmlns:a16="http://schemas.microsoft.com/office/drawing/2014/main" id="{2A298066-6A49-1A3B-7FD3-4AB3F0CB6281}"/>
              </a:ext>
            </a:extLst>
          </p:cNvPr>
          <p:cNvSpPr txBox="1"/>
          <p:nvPr/>
        </p:nvSpPr>
        <p:spPr>
          <a:xfrm>
            <a:off x="9167070" y="3079087"/>
            <a:ext cx="2003088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defRPr sz="2400">
                <a:solidFill>
                  <a:srgbClr val="787A7E"/>
                </a:solidFill>
                <a:latin typeface="+mn-lt"/>
                <a:ea typeface="+mn-ea"/>
                <a:cs typeface="+mn-cs"/>
                <a:sym typeface="DM Sans Regular"/>
              </a:defRPr>
            </a:lvl1pPr>
          </a:lstStyle>
          <a:p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Pros:</a:t>
            </a:r>
          </a:p>
          <a:p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Proposes a novel summarization method using BERT (a powerful language model).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Potentially efficient through a clustering pre-processing step.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Cons:</a:t>
            </a:r>
          </a:p>
          <a:p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Lack of clear evaluation metrics.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May be limited to extractive summarization techniques.</a:t>
            </a:r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9088302A-71B9-3D33-8EB1-6C073A4AFDBA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ounded Rectangle"/>
          <p:cNvSpPr/>
          <p:nvPr/>
        </p:nvSpPr>
        <p:spPr>
          <a:xfrm>
            <a:off x="922205" y="2236142"/>
            <a:ext cx="5057429" cy="1560181"/>
          </a:xfrm>
          <a:prstGeom prst="roundRect">
            <a:avLst>
              <a:gd name="adj" fmla="val 9760"/>
            </a:avLst>
          </a:prstGeom>
          <a:solidFill>
            <a:srgbClr val="1B1C22">
              <a:alpha val="80000"/>
            </a:srgbClr>
          </a:solidFill>
          <a:ln w="25400">
            <a:solidFill>
              <a:srgbClr val="3A3B43">
                <a:alpha val="80000"/>
              </a:srgbClr>
            </a:solidFill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1068" name="Rectangle"/>
          <p:cNvSpPr/>
          <p:nvPr/>
        </p:nvSpPr>
        <p:spPr>
          <a:xfrm>
            <a:off x="2668757" y="2599050"/>
            <a:ext cx="45719" cy="928287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graphicFrame>
        <p:nvGraphicFramePr>
          <p:cNvPr id="2" name="2D Pie Chart">
            <a:extLst>
              <a:ext uri="{FF2B5EF4-FFF2-40B4-BE49-F238E27FC236}">
                <a16:creationId xmlns:a16="http://schemas.microsoft.com/office/drawing/2014/main" id="{F197C840-1FA3-6A95-4F74-075F1B5A3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292722"/>
              </p:ext>
            </p:extLst>
          </p:nvPr>
        </p:nvGraphicFramePr>
        <p:xfrm>
          <a:off x="1235415" y="2504503"/>
          <a:ext cx="5431804" cy="1092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ircle">
            <a:extLst>
              <a:ext uri="{FF2B5EF4-FFF2-40B4-BE49-F238E27FC236}">
                <a16:creationId xmlns:a16="http://schemas.microsoft.com/office/drawing/2014/main" id="{C267777D-5B5F-CB98-E93A-1652E2522EB3}"/>
              </a:ext>
            </a:extLst>
          </p:cNvPr>
          <p:cNvSpPr/>
          <p:nvPr/>
        </p:nvSpPr>
        <p:spPr>
          <a:xfrm>
            <a:off x="1369784" y="2612189"/>
            <a:ext cx="846188" cy="846188"/>
          </a:xfrm>
          <a:prstGeom prst="ellipse">
            <a:avLst/>
          </a:prstGeom>
          <a:solidFill>
            <a:srgbClr val="15161C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D12E46-C23D-4FDB-EF97-9444BDC99B1F}"/>
              </a:ext>
            </a:extLst>
          </p:cNvPr>
          <p:cNvSpPr txBox="1"/>
          <p:nvPr/>
        </p:nvSpPr>
        <p:spPr>
          <a:xfrm>
            <a:off x="1617064" y="-1293778"/>
            <a:ext cx="6097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#FE23C3,#C21BB6,#8713AA,#4B0A9D,#0F0290,#FE23C3,#C21BB6,#8713AA</a:t>
            </a:r>
          </a:p>
        </p:txBody>
      </p:sp>
      <p:sp>
        <p:nvSpPr>
          <p:cNvPr id="45" name="Rounded Rectangle">
            <a:extLst>
              <a:ext uri="{FF2B5EF4-FFF2-40B4-BE49-F238E27FC236}">
                <a16:creationId xmlns:a16="http://schemas.microsoft.com/office/drawing/2014/main" id="{F0563E44-FD11-B5D8-582F-EE4BB7D0B996}"/>
              </a:ext>
            </a:extLst>
          </p:cNvPr>
          <p:cNvSpPr/>
          <p:nvPr/>
        </p:nvSpPr>
        <p:spPr>
          <a:xfrm>
            <a:off x="6446986" y="2236142"/>
            <a:ext cx="5057429" cy="1560181"/>
          </a:xfrm>
          <a:prstGeom prst="roundRect">
            <a:avLst>
              <a:gd name="adj" fmla="val 9760"/>
            </a:avLst>
          </a:prstGeom>
          <a:solidFill>
            <a:srgbClr val="1B1C22">
              <a:alpha val="80000"/>
            </a:srgbClr>
          </a:solidFill>
          <a:ln w="25400">
            <a:solidFill>
              <a:srgbClr val="3A3B43">
                <a:alpha val="80000"/>
              </a:srgbClr>
            </a:solidFill>
          </a:ln>
        </p:spPr>
        <p:txBody>
          <a:bodyPr lIns="0" tIns="0" rIns="0" bIns="0" anchor="ctr"/>
          <a:lstStyle/>
          <a:p>
            <a:endParaRPr sz="900"/>
          </a:p>
        </p:txBody>
      </p:sp>
      <p:graphicFrame>
        <p:nvGraphicFramePr>
          <p:cNvPr id="47" name="2D Pie Chart">
            <a:extLst>
              <a:ext uri="{FF2B5EF4-FFF2-40B4-BE49-F238E27FC236}">
                <a16:creationId xmlns:a16="http://schemas.microsoft.com/office/drawing/2014/main" id="{4CB17FAF-2542-C466-3432-5CBAA869A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212427"/>
              </p:ext>
            </p:extLst>
          </p:nvPr>
        </p:nvGraphicFramePr>
        <p:xfrm>
          <a:off x="6760196" y="2496689"/>
          <a:ext cx="5431804" cy="1092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Circle">
            <a:extLst>
              <a:ext uri="{FF2B5EF4-FFF2-40B4-BE49-F238E27FC236}">
                <a16:creationId xmlns:a16="http://schemas.microsoft.com/office/drawing/2014/main" id="{F392B09C-F084-6ADF-950A-0AA1AC5605B3}"/>
              </a:ext>
            </a:extLst>
          </p:cNvPr>
          <p:cNvSpPr/>
          <p:nvPr/>
        </p:nvSpPr>
        <p:spPr>
          <a:xfrm>
            <a:off x="6894565" y="2612189"/>
            <a:ext cx="846188" cy="846188"/>
          </a:xfrm>
          <a:prstGeom prst="ellipse">
            <a:avLst/>
          </a:prstGeom>
          <a:solidFill>
            <a:srgbClr val="15161C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50" name="Rounded Rectangle">
            <a:extLst>
              <a:ext uri="{FF2B5EF4-FFF2-40B4-BE49-F238E27FC236}">
                <a16:creationId xmlns:a16="http://schemas.microsoft.com/office/drawing/2014/main" id="{8AA285A4-A8AA-EABA-3A37-8E376455F4D5}"/>
              </a:ext>
            </a:extLst>
          </p:cNvPr>
          <p:cNvSpPr/>
          <p:nvPr/>
        </p:nvSpPr>
        <p:spPr>
          <a:xfrm>
            <a:off x="922205" y="4062580"/>
            <a:ext cx="5057429" cy="1560181"/>
          </a:xfrm>
          <a:prstGeom prst="roundRect">
            <a:avLst>
              <a:gd name="adj" fmla="val 9760"/>
            </a:avLst>
          </a:prstGeom>
          <a:solidFill>
            <a:srgbClr val="1B1C22">
              <a:alpha val="80000"/>
            </a:srgbClr>
          </a:solidFill>
          <a:ln w="25400">
            <a:solidFill>
              <a:srgbClr val="3A3B43">
                <a:alpha val="80000"/>
              </a:srgbClr>
            </a:solidFill>
          </a:ln>
        </p:spPr>
        <p:txBody>
          <a:bodyPr lIns="0" tIns="0" rIns="0" bIns="0" anchor="ctr"/>
          <a:lstStyle/>
          <a:p>
            <a:endParaRPr sz="900"/>
          </a:p>
        </p:txBody>
      </p:sp>
      <p:graphicFrame>
        <p:nvGraphicFramePr>
          <p:cNvPr id="52" name="2D Pie Chart">
            <a:extLst>
              <a:ext uri="{FF2B5EF4-FFF2-40B4-BE49-F238E27FC236}">
                <a16:creationId xmlns:a16="http://schemas.microsoft.com/office/drawing/2014/main" id="{AD465706-2C13-82C0-6272-73DBCE64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7509442"/>
              </p:ext>
            </p:extLst>
          </p:nvPr>
        </p:nvGraphicFramePr>
        <p:xfrm>
          <a:off x="1235415" y="4327033"/>
          <a:ext cx="5431804" cy="1092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Circle">
            <a:extLst>
              <a:ext uri="{FF2B5EF4-FFF2-40B4-BE49-F238E27FC236}">
                <a16:creationId xmlns:a16="http://schemas.microsoft.com/office/drawing/2014/main" id="{43593187-ED26-0F0C-F5B9-367177BC1687}"/>
              </a:ext>
            </a:extLst>
          </p:cNvPr>
          <p:cNvSpPr/>
          <p:nvPr/>
        </p:nvSpPr>
        <p:spPr>
          <a:xfrm>
            <a:off x="1369784" y="4438627"/>
            <a:ext cx="846188" cy="846188"/>
          </a:xfrm>
          <a:prstGeom prst="ellipse">
            <a:avLst/>
          </a:prstGeom>
          <a:solidFill>
            <a:srgbClr val="15161C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55" name="Rounded Rectangle">
            <a:extLst>
              <a:ext uri="{FF2B5EF4-FFF2-40B4-BE49-F238E27FC236}">
                <a16:creationId xmlns:a16="http://schemas.microsoft.com/office/drawing/2014/main" id="{5FF26DB1-EC12-FBCC-D55E-D6C7FD82CCFE}"/>
              </a:ext>
            </a:extLst>
          </p:cNvPr>
          <p:cNvSpPr/>
          <p:nvPr/>
        </p:nvSpPr>
        <p:spPr>
          <a:xfrm>
            <a:off x="6439505" y="4062580"/>
            <a:ext cx="5057429" cy="1560181"/>
          </a:xfrm>
          <a:prstGeom prst="roundRect">
            <a:avLst>
              <a:gd name="adj" fmla="val 9760"/>
            </a:avLst>
          </a:prstGeom>
          <a:solidFill>
            <a:srgbClr val="1B1C22">
              <a:alpha val="80000"/>
            </a:srgbClr>
          </a:solidFill>
          <a:ln w="25400">
            <a:solidFill>
              <a:srgbClr val="3A3B43">
                <a:alpha val="80000"/>
              </a:srgbClr>
            </a:solidFill>
          </a:ln>
        </p:spPr>
        <p:txBody>
          <a:bodyPr lIns="0" tIns="0" rIns="0" bIns="0" anchor="ctr"/>
          <a:lstStyle/>
          <a:p>
            <a:endParaRPr sz="900"/>
          </a:p>
        </p:txBody>
      </p:sp>
      <p:graphicFrame>
        <p:nvGraphicFramePr>
          <p:cNvPr id="57" name="2D Pie Chart">
            <a:extLst>
              <a:ext uri="{FF2B5EF4-FFF2-40B4-BE49-F238E27FC236}">
                <a16:creationId xmlns:a16="http://schemas.microsoft.com/office/drawing/2014/main" id="{B1D84592-552B-303B-6998-C260AFC40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84736"/>
              </p:ext>
            </p:extLst>
          </p:nvPr>
        </p:nvGraphicFramePr>
        <p:xfrm>
          <a:off x="6752715" y="4323128"/>
          <a:ext cx="5431804" cy="1092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Circle">
            <a:extLst>
              <a:ext uri="{FF2B5EF4-FFF2-40B4-BE49-F238E27FC236}">
                <a16:creationId xmlns:a16="http://schemas.microsoft.com/office/drawing/2014/main" id="{B60F7993-B63C-A660-39E7-DFF3860F17E5}"/>
              </a:ext>
            </a:extLst>
          </p:cNvPr>
          <p:cNvSpPr/>
          <p:nvPr/>
        </p:nvSpPr>
        <p:spPr>
          <a:xfrm>
            <a:off x="6887084" y="4438627"/>
            <a:ext cx="846188" cy="846188"/>
          </a:xfrm>
          <a:prstGeom prst="ellipse">
            <a:avLst/>
          </a:prstGeom>
          <a:solidFill>
            <a:srgbClr val="15161C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6721A5-8C27-FDC5-BA4A-B593A52A764B}"/>
              </a:ext>
            </a:extLst>
          </p:cNvPr>
          <p:cNvSpPr txBox="1"/>
          <p:nvPr/>
        </p:nvSpPr>
        <p:spPr>
          <a:xfrm>
            <a:off x="823648" y="824488"/>
            <a:ext cx="500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RELATED PROJECTS &amp; </a:t>
            </a:r>
            <a:r>
              <a:rPr lang="en-US" sz="24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CONTRIBUTIONS</a:t>
            </a:r>
            <a:r>
              <a:rPr lang="en-US" sz="2400" dirty="0">
                <a:solidFill>
                  <a:srgbClr val="CD057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0DEF03-A995-39FC-6DEC-29980D80D31A}"/>
              </a:ext>
            </a:extLst>
          </p:cNvPr>
          <p:cNvSpPr txBox="1"/>
          <p:nvPr/>
        </p:nvSpPr>
        <p:spPr>
          <a:xfrm>
            <a:off x="202018" y="197883"/>
            <a:ext cx="321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D511FE-F292-992D-98EC-5A9E4A4C5DF2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06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2D6E8D-7DB3-6835-CA2B-202C5DBEBB11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1024" name="Parallelogram 1023">
              <a:extLst>
                <a:ext uri="{FF2B5EF4-FFF2-40B4-BE49-F238E27FC236}">
                  <a16:creationId xmlns:a16="http://schemas.microsoft.com/office/drawing/2014/main" id="{AC7F5DDA-DF44-5C2C-EB95-0EF0457A1F5D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025" name="Parallelogram 1024">
              <a:extLst>
                <a:ext uri="{FF2B5EF4-FFF2-40B4-BE49-F238E27FC236}">
                  <a16:creationId xmlns:a16="http://schemas.microsoft.com/office/drawing/2014/main" id="{B72E56E8-E8D9-1A93-BCE9-C2E7CA325713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026" name="Parallelogram 1025">
              <a:extLst>
                <a:ext uri="{FF2B5EF4-FFF2-40B4-BE49-F238E27FC236}">
                  <a16:creationId xmlns:a16="http://schemas.microsoft.com/office/drawing/2014/main" id="{67CB2757-E9E3-46BE-C0D8-B3B0D1A4CDE1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1F9A6836-A62E-1EA8-B8CF-4E27F4A77741}"/>
              </a:ext>
            </a:extLst>
          </p:cNvPr>
          <p:cNvSpPr/>
          <p:nvPr/>
        </p:nvSpPr>
        <p:spPr>
          <a:xfrm>
            <a:off x="2996534" y="5284815"/>
            <a:ext cx="551908" cy="238093"/>
          </a:xfrm>
          <a:prstGeom prst="roundRect">
            <a:avLst>
              <a:gd name="adj" fmla="val 50000"/>
            </a:avLst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5852068-CB4C-83D1-A8B2-0CBA0B779729}"/>
              </a:ext>
            </a:extLst>
          </p:cNvPr>
          <p:cNvSpPr/>
          <p:nvPr/>
        </p:nvSpPr>
        <p:spPr>
          <a:xfrm>
            <a:off x="2996534" y="3457323"/>
            <a:ext cx="551908" cy="238093"/>
          </a:xfrm>
          <a:prstGeom prst="roundRect">
            <a:avLst>
              <a:gd name="adj" fmla="val 50000"/>
            </a:avLst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34" name="Rectangle: Rounded Corners 1033">
            <a:extLst>
              <a:ext uri="{FF2B5EF4-FFF2-40B4-BE49-F238E27FC236}">
                <a16:creationId xmlns:a16="http://schemas.microsoft.com/office/drawing/2014/main" id="{A843194D-5973-91FA-82BF-DE90750FA891}"/>
              </a:ext>
            </a:extLst>
          </p:cNvPr>
          <p:cNvSpPr/>
          <p:nvPr/>
        </p:nvSpPr>
        <p:spPr>
          <a:xfrm>
            <a:off x="8621901" y="3457323"/>
            <a:ext cx="551908" cy="238093"/>
          </a:xfrm>
          <a:prstGeom prst="roundRect">
            <a:avLst>
              <a:gd name="adj" fmla="val 50000"/>
            </a:avLst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74593742-8CA0-DECC-64D2-A8C8BF077662}"/>
              </a:ext>
            </a:extLst>
          </p:cNvPr>
          <p:cNvSpPr/>
          <p:nvPr/>
        </p:nvSpPr>
        <p:spPr>
          <a:xfrm>
            <a:off x="8621901" y="5304008"/>
            <a:ext cx="551908" cy="238093"/>
          </a:xfrm>
          <a:prstGeom prst="roundRect">
            <a:avLst>
              <a:gd name="adj" fmla="val 50000"/>
            </a:avLst>
          </a:prstGeom>
          <a:gradFill>
            <a:gsLst>
              <a:gs pos="2000">
                <a:srgbClr val="3333CC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0A28048-83DE-731A-715E-EDCBFE9B9A8B}"/>
              </a:ext>
            </a:extLst>
          </p:cNvPr>
          <p:cNvSpPr txBox="1"/>
          <p:nvPr/>
        </p:nvSpPr>
        <p:spPr>
          <a:xfrm>
            <a:off x="2898802" y="2318680"/>
            <a:ext cx="3314508" cy="53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Summarization using Deep Learning</a:t>
            </a:r>
          </a:p>
        </p:txBody>
      </p: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05A4AE09-4027-90A6-3C4E-61F650691D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56" y="2687467"/>
            <a:ext cx="669261" cy="669261"/>
          </a:xfrm>
          <a:prstGeom prst="rect">
            <a:avLst/>
          </a:prstGeom>
        </p:spPr>
      </p:pic>
      <p:sp>
        <p:nvSpPr>
          <p:cNvPr id="1045" name="Rectangle">
            <a:extLst>
              <a:ext uri="{FF2B5EF4-FFF2-40B4-BE49-F238E27FC236}">
                <a16:creationId xmlns:a16="http://schemas.microsoft.com/office/drawing/2014/main" id="{F7E6ACC6-3743-64F3-E5A5-824333BA9321}"/>
              </a:ext>
            </a:extLst>
          </p:cNvPr>
          <p:cNvSpPr/>
          <p:nvPr/>
        </p:nvSpPr>
        <p:spPr>
          <a:xfrm>
            <a:off x="8189907" y="2648082"/>
            <a:ext cx="45719" cy="928287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1063" name="Rectangle">
            <a:extLst>
              <a:ext uri="{FF2B5EF4-FFF2-40B4-BE49-F238E27FC236}">
                <a16:creationId xmlns:a16="http://schemas.microsoft.com/office/drawing/2014/main" id="{249E338F-8B95-6839-BB22-AD7CDD22920B}"/>
              </a:ext>
            </a:extLst>
          </p:cNvPr>
          <p:cNvSpPr/>
          <p:nvPr/>
        </p:nvSpPr>
        <p:spPr>
          <a:xfrm>
            <a:off x="2668757" y="4435278"/>
            <a:ext cx="45719" cy="928287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1064" name="Rectangle">
            <a:extLst>
              <a:ext uri="{FF2B5EF4-FFF2-40B4-BE49-F238E27FC236}">
                <a16:creationId xmlns:a16="http://schemas.microsoft.com/office/drawing/2014/main" id="{CF66D168-A50E-4D5E-C48F-7F26279DABD8}"/>
              </a:ext>
            </a:extLst>
          </p:cNvPr>
          <p:cNvSpPr/>
          <p:nvPr/>
        </p:nvSpPr>
        <p:spPr>
          <a:xfrm>
            <a:off x="8189907" y="4435277"/>
            <a:ext cx="45719" cy="928287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65DC78E2-4A02-94A6-3825-B6A834BB2D58}"/>
              </a:ext>
            </a:extLst>
          </p:cNvPr>
          <p:cNvSpPr txBox="1"/>
          <p:nvPr/>
        </p:nvSpPr>
        <p:spPr>
          <a:xfrm>
            <a:off x="2898802" y="2960234"/>
            <a:ext cx="2705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Islamic University of Technology (IUT)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C20C962-F50E-ED2A-CEFE-DD7646A557E9}"/>
              </a:ext>
            </a:extLst>
          </p:cNvPr>
          <p:cNvSpPr txBox="1"/>
          <p:nvPr/>
        </p:nvSpPr>
        <p:spPr>
          <a:xfrm>
            <a:off x="8414484" y="2318354"/>
            <a:ext cx="3314508" cy="53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Automated Bangla Text Summarization by Sentence Scoring and Ranking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9A93C46F-86C9-6347-AE9C-9E4B750FE07D}"/>
              </a:ext>
            </a:extLst>
          </p:cNvPr>
          <p:cNvSpPr txBox="1"/>
          <p:nvPr/>
        </p:nvSpPr>
        <p:spPr>
          <a:xfrm>
            <a:off x="2898802" y="4221165"/>
            <a:ext cx="3314508" cy="53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Rule Based Extractive Text Summarization Technique for Bangla News Documents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1372EA73-1F12-CB39-B342-FAED4E7FDE09}"/>
              </a:ext>
            </a:extLst>
          </p:cNvPr>
          <p:cNvSpPr txBox="1"/>
          <p:nvPr/>
        </p:nvSpPr>
        <p:spPr>
          <a:xfrm>
            <a:off x="8408620" y="4215812"/>
            <a:ext cx="3345255" cy="76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Construction of an Automatic Bengali Text Summarizer Using Machine Learning Approaches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A4A3B0C3-278F-B9C5-8CE1-82A0D5CBCB20}"/>
              </a:ext>
            </a:extLst>
          </p:cNvPr>
          <p:cNvSpPr txBox="1"/>
          <p:nvPr/>
        </p:nvSpPr>
        <p:spPr>
          <a:xfrm>
            <a:off x="8408621" y="2957226"/>
            <a:ext cx="2705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University of Dhaka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830B31E-8325-F649-2CC8-1AB0080B048D}"/>
              </a:ext>
            </a:extLst>
          </p:cNvPr>
          <p:cNvSpPr txBox="1"/>
          <p:nvPr/>
        </p:nvSpPr>
        <p:spPr>
          <a:xfrm>
            <a:off x="2898436" y="4783975"/>
            <a:ext cx="2705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University of Dhaka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E71D1F78-B956-18DD-3B63-44B619BA63D8}"/>
              </a:ext>
            </a:extLst>
          </p:cNvPr>
          <p:cNvSpPr txBox="1"/>
          <p:nvPr/>
        </p:nvSpPr>
        <p:spPr>
          <a:xfrm>
            <a:off x="8408620" y="4992516"/>
            <a:ext cx="29245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Feni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University &amp; United International University</a:t>
            </a:r>
          </a:p>
        </p:txBody>
      </p:sp>
      <p:pic>
        <p:nvPicPr>
          <p:cNvPr id="1089" name="Picture 1088">
            <a:extLst>
              <a:ext uri="{FF2B5EF4-FFF2-40B4-BE49-F238E27FC236}">
                <a16:creationId xmlns:a16="http://schemas.microsoft.com/office/drawing/2014/main" id="{EC10AB52-0F8F-E677-1FA6-31B7832286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71" y="2793377"/>
            <a:ext cx="385468" cy="487934"/>
          </a:xfrm>
          <a:prstGeom prst="rect">
            <a:avLst/>
          </a:prstGeom>
        </p:spPr>
      </p:pic>
      <p:pic>
        <p:nvPicPr>
          <p:cNvPr id="1090" name="Picture 1089">
            <a:extLst>
              <a:ext uri="{FF2B5EF4-FFF2-40B4-BE49-F238E27FC236}">
                <a16:creationId xmlns:a16="http://schemas.microsoft.com/office/drawing/2014/main" id="{CCD06DA5-725F-AEBE-EDE0-F23DF0693C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04" y="4625216"/>
            <a:ext cx="385468" cy="487934"/>
          </a:xfrm>
          <a:prstGeom prst="rect">
            <a:avLst/>
          </a:prstGeom>
        </p:spPr>
      </p:pic>
      <p:pic>
        <p:nvPicPr>
          <p:cNvPr id="1092" name="Picture 1091">
            <a:extLst>
              <a:ext uri="{FF2B5EF4-FFF2-40B4-BE49-F238E27FC236}">
                <a16:creationId xmlns:a16="http://schemas.microsoft.com/office/drawing/2014/main" id="{D8434AD5-4E22-DA14-4DE6-57688BAED7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718" y="4517393"/>
            <a:ext cx="367895" cy="367300"/>
          </a:xfrm>
          <a:prstGeom prst="rect">
            <a:avLst/>
          </a:prstGeom>
        </p:spPr>
      </p:pic>
      <p:pic>
        <p:nvPicPr>
          <p:cNvPr id="1094" name="Picture 1093">
            <a:extLst>
              <a:ext uri="{FF2B5EF4-FFF2-40B4-BE49-F238E27FC236}">
                <a16:creationId xmlns:a16="http://schemas.microsoft.com/office/drawing/2014/main" id="{CDE34818-699E-B921-92B4-A114792DCC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00" y="4825345"/>
            <a:ext cx="359139" cy="326218"/>
          </a:xfrm>
          <a:prstGeom prst="rect">
            <a:avLst/>
          </a:prstGeom>
        </p:spPr>
      </p:pic>
      <p:sp>
        <p:nvSpPr>
          <p:cNvPr id="1095" name="Right Triangle 1094">
            <a:extLst>
              <a:ext uri="{FF2B5EF4-FFF2-40B4-BE49-F238E27FC236}">
                <a16:creationId xmlns:a16="http://schemas.microsoft.com/office/drawing/2014/main" id="{7CEC4D00-5703-A459-CD3D-93A08F2AB9C2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CE29ACB-4E33-5C4A-B30A-F83E1DC831CC}"/>
              </a:ext>
            </a:extLst>
          </p:cNvPr>
          <p:cNvSpPr txBox="1"/>
          <p:nvPr/>
        </p:nvSpPr>
        <p:spPr>
          <a:xfrm>
            <a:off x="1059817" y="1146109"/>
            <a:ext cx="50361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NEXT SPEAKER:</a:t>
            </a:r>
          </a:p>
          <a:p>
            <a:r>
              <a:rPr lang="en-US" sz="40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TOHA</a:t>
            </a:r>
            <a:r>
              <a:rPr lang="en-US" sz="4000" dirty="0">
                <a:solidFill>
                  <a:srgbClr val="FF0066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99E880E-2EB2-1FCD-8EF7-EBA0A1AC92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r="14263"/>
          <a:stretch>
            <a:fillRect/>
          </a:stretch>
        </p:blipFill>
        <p:spPr/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13D877B7-485F-352B-1EEA-6C4940EEF88E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8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2;p15">
            <a:extLst>
              <a:ext uri="{FF2B5EF4-FFF2-40B4-BE49-F238E27FC236}">
                <a16:creationId xmlns:a16="http://schemas.microsoft.com/office/drawing/2014/main" id="{D8E8049B-A383-35C5-F0F8-559233E75F14}"/>
              </a:ext>
            </a:extLst>
          </p:cNvPr>
          <p:cNvSpPr/>
          <p:nvPr/>
        </p:nvSpPr>
        <p:spPr>
          <a:xfrm>
            <a:off x="5002797" y="2551697"/>
            <a:ext cx="2184401" cy="2184401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dashDot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597;p15">
            <a:extLst>
              <a:ext uri="{FF2B5EF4-FFF2-40B4-BE49-F238E27FC236}">
                <a16:creationId xmlns:a16="http://schemas.microsoft.com/office/drawing/2014/main" id="{DAA70C81-C23C-ECF4-ABE8-DD2498855337}"/>
              </a:ext>
            </a:extLst>
          </p:cNvPr>
          <p:cNvCxnSpPr/>
          <p:nvPr/>
        </p:nvCxnSpPr>
        <p:spPr>
          <a:xfrm rot="2048615" flipH="1">
            <a:off x="6857704" y="2370987"/>
            <a:ext cx="1" cy="28832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Dot"/>
            <a:miter lim="400000"/>
            <a:headEnd type="none" w="sm" len="sm"/>
            <a:tailEnd type="none" w="sm" len="sm"/>
          </a:ln>
        </p:spPr>
      </p:cxnSp>
      <p:cxnSp>
        <p:nvCxnSpPr>
          <p:cNvPr id="4" name="Google Shape;598;p15">
            <a:extLst>
              <a:ext uri="{FF2B5EF4-FFF2-40B4-BE49-F238E27FC236}">
                <a16:creationId xmlns:a16="http://schemas.microsoft.com/office/drawing/2014/main" id="{514EE3C9-C77F-7971-574B-B7CB95E85185}"/>
              </a:ext>
            </a:extLst>
          </p:cNvPr>
          <p:cNvCxnSpPr/>
          <p:nvPr/>
        </p:nvCxnSpPr>
        <p:spPr>
          <a:xfrm rot="2048615" flipH="1">
            <a:off x="5321595" y="4636096"/>
            <a:ext cx="1" cy="28832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Dot"/>
            <a:miter lim="400000"/>
            <a:headEnd type="none" w="sm" len="sm"/>
            <a:tailEnd type="none" w="sm" len="sm"/>
          </a:ln>
        </p:spPr>
      </p:cxnSp>
      <p:cxnSp>
        <p:nvCxnSpPr>
          <p:cNvPr id="5" name="Google Shape;599;p15">
            <a:extLst>
              <a:ext uri="{FF2B5EF4-FFF2-40B4-BE49-F238E27FC236}">
                <a16:creationId xmlns:a16="http://schemas.microsoft.com/office/drawing/2014/main" id="{DD8F0CC2-3AB8-ED26-8C19-BB515D2E29A4}"/>
              </a:ext>
            </a:extLst>
          </p:cNvPr>
          <p:cNvCxnSpPr/>
          <p:nvPr/>
        </p:nvCxnSpPr>
        <p:spPr>
          <a:xfrm>
            <a:off x="7465370" y="3489896"/>
            <a:ext cx="0" cy="30291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Dot"/>
            <a:miter lim="400000"/>
            <a:headEnd type="none" w="sm" len="sm"/>
            <a:tailEnd type="none" w="sm" len="sm"/>
          </a:ln>
        </p:spPr>
      </p:cxnSp>
      <p:cxnSp>
        <p:nvCxnSpPr>
          <p:cNvPr id="6" name="Google Shape;600;p15">
            <a:extLst>
              <a:ext uri="{FF2B5EF4-FFF2-40B4-BE49-F238E27FC236}">
                <a16:creationId xmlns:a16="http://schemas.microsoft.com/office/drawing/2014/main" id="{2A90D737-2C27-4E3C-96F9-086B8A3F2F9D}"/>
              </a:ext>
            </a:extLst>
          </p:cNvPr>
          <p:cNvCxnSpPr/>
          <p:nvPr/>
        </p:nvCxnSpPr>
        <p:spPr>
          <a:xfrm>
            <a:off x="4726932" y="3491484"/>
            <a:ext cx="0" cy="29973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Dot"/>
            <a:miter lim="400000"/>
            <a:headEnd type="none" w="sm" len="sm"/>
            <a:tailEnd type="none" w="sm" len="sm"/>
          </a:ln>
        </p:spPr>
      </p:cxnSp>
      <p:cxnSp>
        <p:nvCxnSpPr>
          <p:cNvPr id="7" name="Google Shape;601;p15">
            <a:extLst>
              <a:ext uri="{FF2B5EF4-FFF2-40B4-BE49-F238E27FC236}">
                <a16:creationId xmlns:a16="http://schemas.microsoft.com/office/drawing/2014/main" id="{F4B0C95B-944D-D64B-667E-9FB832B650EA}"/>
              </a:ext>
            </a:extLst>
          </p:cNvPr>
          <p:cNvCxnSpPr/>
          <p:nvPr/>
        </p:nvCxnSpPr>
        <p:spPr>
          <a:xfrm rot="8734454" flipH="1">
            <a:off x="6901372" y="4575151"/>
            <a:ext cx="1" cy="28832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Dot"/>
            <a:miter lim="400000"/>
            <a:headEnd type="none" w="sm" len="sm"/>
            <a:tailEnd type="none" w="sm" len="sm"/>
          </a:ln>
        </p:spPr>
      </p:cxnSp>
      <p:cxnSp>
        <p:nvCxnSpPr>
          <p:cNvPr id="8" name="Google Shape;602;p15">
            <a:extLst>
              <a:ext uri="{FF2B5EF4-FFF2-40B4-BE49-F238E27FC236}">
                <a16:creationId xmlns:a16="http://schemas.microsoft.com/office/drawing/2014/main" id="{AE8C4D92-4452-4850-777E-4224D8681B4A}"/>
              </a:ext>
            </a:extLst>
          </p:cNvPr>
          <p:cNvCxnSpPr/>
          <p:nvPr/>
        </p:nvCxnSpPr>
        <p:spPr>
          <a:xfrm rot="8734454" flipH="1">
            <a:off x="5354127" y="2317634"/>
            <a:ext cx="1" cy="28832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Dot"/>
            <a:miter lim="400000"/>
            <a:headEnd type="none" w="sm" len="sm"/>
            <a:tailEnd type="none" w="sm" len="sm"/>
          </a:ln>
        </p:spPr>
      </p:cxnSp>
      <p:sp>
        <p:nvSpPr>
          <p:cNvPr id="9" name="Google Shape;591;p15">
            <a:extLst>
              <a:ext uri="{FF2B5EF4-FFF2-40B4-BE49-F238E27FC236}">
                <a16:creationId xmlns:a16="http://schemas.microsoft.com/office/drawing/2014/main" id="{DA1FFFB7-E4A1-34AB-4E00-F46C7ABFD98C}"/>
              </a:ext>
            </a:extLst>
          </p:cNvPr>
          <p:cNvSpPr/>
          <p:nvPr/>
        </p:nvSpPr>
        <p:spPr>
          <a:xfrm>
            <a:off x="5153948" y="2700460"/>
            <a:ext cx="1881046" cy="188104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612;p15" descr="A hand holding a blue square and a grey gear&#10;&#10;Description automatically generated">
            <a:extLst>
              <a:ext uri="{FF2B5EF4-FFF2-40B4-BE49-F238E27FC236}">
                <a16:creationId xmlns:a16="http://schemas.microsoft.com/office/drawing/2014/main" id="{12925A84-FA34-9B7B-E0B8-7BEF3649C7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6945" y="3032246"/>
            <a:ext cx="1206456" cy="1206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93;p15">
            <a:extLst>
              <a:ext uri="{FF2B5EF4-FFF2-40B4-BE49-F238E27FC236}">
                <a16:creationId xmlns:a16="http://schemas.microsoft.com/office/drawing/2014/main" id="{014CB10A-3ED3-5768-6040-A178ADCCDAE0}"/>
              </a:ext>
            </a:extLst>
          </p:cNvPr>
          <p:cNvSpPr/>
          <p:nvPr/>
        </p:nvSpPr>
        <p:spPr>
          <a:xfrm>
            <a:off x="6788150" y="1447800"/>
            <a:ext cx="901700" cy="901700"/>
          </a:xfrm>
          <a:prstGeom prst="ellipse">
            <a:avLst/>
          </a:prstGeom>
          <a:noFill/>
          <a:ln w="6350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94;p15">
            <a:extLst>
              <a:ext uri="{FF2B5EF4-FFF2-40B4-BE49-F238E27FC236}">
                <a16:creationId xmlns:a16="http://schemas.microsoft.com/office/drawing/2014/main" id="{DDEAB2A2-8519-8F3A-460F-EE0B445E0365}"/>
              </a:ext>
            </a:extLst>
          </p:cNvPr>
          <p:cNvSpPr/>
          <p:nvPr/>
        </p:nvSpPr>
        <p:spPr>
          <a:xfrm>
            <a:off x="4470400" y="4953000"/>
            <a:ext cx="901700" cy="901700"/>
          </a:xfrm>
          <a:prstGeom prst="ellipse">
            <a:avLst/>
          </a:prstGeom>
          <a:noFill/>
          <a:ln w="6350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95;p15">
            <a:extLst>
              <a:ext uri="{FF2B5EF4-FFF2-40B4-BE49-F238E27FC236}">
                <a16:creationId xmlns:a16="http://schemas.microsoft.com/office/drawing/2014/main" id="{E0EC39C3-6212-657B-7FDC-DB3B6A77EA69}"/>
              </a:ext>
            </a:extLst>
          </p:cNvPr>
          <p:cNvSpPr/>
          <p:nvPr/>
        </p:nvSpPr>
        <p:spPr>
          <a:xfrm>
            <a:off x="7867650" y="3187700"/>
            <a:ext cx="901700" cy="901700"/>
          </a:xfrm>
          <a:prstGeom prst="ellipse">
            <a:avLst/>
          </a:prstGeom>
          <a:noFill/>
          <a:ln w="6350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96;p15">
            <a:extLst>
              <a:ext uri="{FF2B5EF4-FFF2-40B4-BE49-F238E27FC236}">
                <a16:creationId xmlns:a16="http://schemas.microsoft.com/office/drawing/2014/main" id="{CC4CD36A-D0FF-75B6-3067-AB31C047CCFE}"/>
              </a:ext>
            </a:extLst>
          </p:cNvPr>
          <p:cNvSpPr/>
          <p:nvPr/>
        </p:nvSpPr>
        <p:spPr>
          <a:xfrm rot="2700000">
            <a:off x="6915840" y="4951831"/>
            <a:ext cx="901701" cy="901701"/>
          </a:xfrm>
          <a:prstGeom prst="ellipse">
            <a:avLst/>
          </a:prstGeom>
          <a:noFill/>
          <a:ln w="6350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03;p15">
            <a:extLst>
              <a:ext uri="{FF2B5EF4-FFF2-40B4-BE49-F238E27FC236}">
                <a16:creationId xmlns:a16="http://schemas.microsoft.com/office/drawing/2014/main" id="{5F5CF154-7837-D9EF-9AB6-3A74E3738B2A}"/>
              </a:ext>
            </a:extLst>
          </p:cNvPr>
          <p:cNvSpPr/>
          <p:nvPr/>
        </p:nvSpPr>
        <p:spPr>
          <a:xfrm>
            <a:off x="3486150" y="3187700"/>
            <a:ext cx="901700" cy="901700"/>
          </a:xfrm>
          <a:prstGeom prst="ellipse">
            <a:avLst/>
          </a:prstGeom>
          <a:noFill/>
          <a:ln w="635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604;p15">
            <a:extLst>
              <a:ext uri="{FF2B5EF4-FFF2-40B4-BE49-F238E27FC236}">
                <a16:creationId xmlns:a16="http://schemas.microsoft.com/office/drawing/2014/main" id="{61A74F45-186F-2303-3940-8735356E632A}"/>
              </a:ext>
            </a:extLst>
          </p:cNvPr>
          <p:cNvSpPr/>
          <p:nvPr/>
        </p:nvSpPr>
        <p:spPr>
          <a:xfrm rot="2700000">
            <a:off x="4496970" y="1440760"/>
            <a:ext cx="901701" cy="901701"/>
          </a:xfrm>
          <a:prstGeom prst="ellipse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B7B389-351C-D21D-CA50-4293DC355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1" y="1644410"/>
            <a:ext cx="464037" cy="5084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5B50F6-9541-02B5-EF65-5764AEB0D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13" y="1662890"/>
            <a:ext cx="464038" cy="4640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21E3C6-59D6-9418-291D-AEBA841E8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72" y="3419069"/>
            <a:ext cx="449656" cy="4496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5ABE13C-CD57-BC3B-5A0B-A3133AFD8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41" y="3402638"/>
            <a:ext cx="482518" cy="4825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47B59ED-B08E-702E-C458-344CC0B11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35" y="5215376"/>
            <a:ext cx="527710" cy="37460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626165B-76FB-0E31-5B0F-8016B0003ABF}"/>
              </a:ext>
            </a:extLst>
          </p:cNvPr>
          <p:cNvGrpSpPr/>
          <p:nvPr/>
        </p:nvGrpSpPr>
        <p:grpSpPr>
          <a:xfrm>
            <a:off x="7787126" y="1247347"/>
            <a:ext cx="720908" cy="478374"/>
            <a:chOff x="6485860" y="1839524"/>
            <a:chExt cx="720908" cy="478374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59AE91A-D61A-8869-1004-FCB20DF0E4B2}"/>
                </a:ext>
              </a:extLst>
            </p:cNvPr>
            <p:cNvSpPr/>
            <p:nvPr/>
          </p:nvSpPr>
          <p:spPr>
            <a:xfrm>
              <a:off x="6485860" y="1892595"/>
              <a:ext cx="606056" cy="425303"/>
            </a:xfrm>
            <a:custGeom>
              <a:avLst/>
              <a:gdLst>
                <a:gd name="connsiteX0" fmla="*/ 0 w 606056"/>
                <a:gd name="connsiteY0" fmla="*/ 425303 h 425303"/>
                <a:gd name="connsiteX1" fmla="*/ 255182 w 606056"/>
                <a:gd name="connsiteY1" fmla="*/ 0 h 425303"/>
                <a:gd name="connsiteX2" fmla="*/ 606056 w 606056"/>
                <a:gd name="connsiteY2" fmla="*/ 0 h 42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056" h="425303">
                  <a:moveTo>
                    <a:pt x="0" y="425303"/>
                  </a:moveTo>
                  <a:lnTo>
                    <a:pt x="255182" y="0"/>
                  </a:lnTo>
                  <a:lnTo>
                    <a:pt x="606056" y="0"/>
                  </a:lnTo>
                </a:path>
              </a:pathLst>
            </a:cu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86C299-120D-D046-F092-D6D1BE74A67F}"/>
                </a:ext>
              </a:extLst>
            </p:cNvPr>
            <p:cNvSpPr/>
            <p:nvPr/>
          </p:nvSpPr>
          <p:spPr>
            <a:xfrm>
              <a:off x="7100627" y="1839524"/>
              <a:ext cx="106141" cy="106141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DF699D-C05B-B26A-8A82-77E58AC6F88A}"/>
              </a:ext>
            </a:extLst>
          </p:cNvPr>
          <p:cNvCxnSpPr>
            <a:cxnSpLocks/>
          </p:cNvCxnSpPr>
          <p:nvPr/>
        </p:nvCxnSpPr>
        <p:spPr>
          <a:xfrm>
            <a:off x="8909539" y="3591171"/>
            <a:ext cx="71901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BA9E837-F13D-595B-BB2E-6944B17FABB3}"/>
              </a:ext>
            </a:extLst>
          </p:cNvPr>
          <p:cNvSpPr/>
          <p:nvPr/>
        </p:nvSpPr>
        <p:spPr>
          <a:xfrm>
            <a:off x="9628554" y="3540370"/>
            <a:ext cx="105508" cy="96689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0FC534-B7D1-A611-35C0-361016BC5D7A}"/>
              </a:ext>
            </a:extLst>
          </p:cNvPr>
          <p:cNvSpPr txBox="1"/>
          <p:nvPr/>
        </p:nvSpPr>
        <p:spPr>
          <a:xfrm>
            <a:off x="202019" y="197883"/>
            <a:ext cx="2644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Bangla Text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E52B7D-BB47-2E0D-BC32-B8BA132E42C7}"/>
              </a:ext>
            </a:extLst>
          </p:cNvPr>
          <p:cNvSpPr txBox="1"/>
          <p:nvPr/>
        </p:nvSpPr>
        <p:spPr>
          <a:xfrm>
            <a:off x="497649" y="665339"/>
            <a:ext cx="2417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 </a:t>
            </a:r>
            <a:r>
              <a:rPr lang="en-US" sz="2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STACK</a:t>
            </a:r>
            <a:r>
              <a:rPr lang="en-US" sz="2400" dirty="0">
                <a:solidFill>
                  <a:srgbClr val="FF0066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280637-A648-6C83-EBB5-73AFDF974417}"/>
              </a:ext>
            </a:extLst>
          </p:cNvPr>
          <p:cNvSpPr txBox="1"/>
          <p:nvPr/>
        </p:nvSpPr>
        <p:spPr>
          <a:xfrm>
            <a:off x="8519947" y="1023418"/>
            <a:ext cx="2057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Machine Learning Frameworks (</a:t>
            </a:r>
            <a:r>
              <a:rPr lang="en-US" sz="1000" b="1" i="0" dirty="0">
                <a:solidFill>
                  <a:srgbClr val="E3E3E3"/>
                </a:solidFill>
                <a:effectLst/>
                <a:latin typeface="Google Sans"/>
              </a:rPr>
              <a:t>Scikit-learn, TensorFlow/</a:t>
            </a:r>
            <a:r>
              <a:rPr lang="en-US" sz="1000" b="1" i="0" dirty="0" err="1">
                <a:solidFill>
                  <a:srgbClr val="E3E3E3"/>
                </a:solidFill>
                <a:effectLst/>
                <a:latin typeface="Google Sans"/>
              </a:rPr>
              <a:t>Keras</a:t>
            </a:r>
            <a:r>
              <a:rPr lang="en-US" sz="1000" b="1" i="0" dirty="0">
                <a:solidFill>
                  <a:srgbClr val="E3E3E3"/>
                </a:solidFill>
                <a:effectLst/>
                <a:latin typeface="Google Sans"/>
              </a:rPr>
              <a:t> or </a:t>
            </a:r>
            <a:r>
              <a:rPr lang="en-US" sz="1000" b="1" i="0" dirty="0" err="1">
                <a:solidFill>
                  <a:srgbClr val="E3E3E3"/>
                </a:solidFill>
                <a:effectLst/>
                <a:latin typeface="Google Sans"/>
              </a:rPr>
              <a:t>PyTorch</a:t>
            </a:r>
            <a:r>
              <a:rPr lang="en-US" sz="1000" b="1" i="0" dirty="0">
                <a:solidFill>
                  <a:srgbClr val="E3E3E3"/>
                </a:solidFill>
                <a:effectLst/>
                <a:latin typeface="Google Sans"/>
              </a:rPr>
              <a:t>)</a:t>
            </a:r>
            <a:endParaRPr lang="en-US" sz="1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EDA4CB-2856-97E5-A49B-F0FC06FF197B}"/>
              </a:ext>
            </a:extLst>
          </p:cNvPr>
          <p:cNvCxnSpPr>
            <a:cxnSpLocks/>
          </p:cNvCxnSpPr>
          <p:nvPr/>
        </p:nvCxnSpPr>
        <p:spPr>
          <a:xfrm>
            <a:off x="2588009" y="3622432"/>
            <a:ext cx="71901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F66A4A66-C9B9-1C3C-F932-14019AAF6F3E}"/>
              </a:ext>
            </a:extLst>
          </p:cNvPr>
          <p:cNvSpPr/>
          <p:nvPr/>
        </p:nvSpPr>
        <p:spPr>
          <a:xfrm>
            <a:off x="2485656" y="3575405"/>
            <a:ext cx="105508" cy="96689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E6DB450-12CD-C022-36A7-3CA8ECB0BE35}"/>
              </a:ext>
            </a:extLst>
          </p:cNvPr>
          <p:cNvSpPr txBox="1"/>
          <p:nvPr/>
        </p:nvSpPr>
        <p:spPr>
          <a:xfrm>
            <a:off x="9768742" y="3417463"/>
            <a:ext cx="205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Reprocessing Libraries (Pandas, Re)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72AC0F-0788-2755-3B37-735D6E748237}"/>
              </a:ext>
            </a:extLst>
          </p:cNvPr>
          <p:cNvSpPr txBox="1"/>
          <p:nvPr/>
        </p:nvSpPr>
        <p:spPr>
          <a:xfrm>
            <a:off x="569594" y="3494408"/>
            <a:ext cx="2057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NLP Libraries (NLTK, </a:t>
            </a:r>
            <a:r>
              <a:rPr lang="en-US" sz="1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spaCy</a:t>
            </a:r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DB97BA3-AFB7-3D16-50B9-B3F8271048CE}"/>
              </a:ext>
            </a:extLst>
          </p:cNvPr>
          <p:cNvSpPr/>
          <p:nvPr/>
        </p:nvSpPr>
        <p:spPr>
          <a:xfrm rot="14346014">
            <a:off x="3700814" y="1545659"/>
            <a:ext cx="606056" cy="425303"/>
          </a:xfrm>
          <a:custGeom>
            <a:avLst/>
            <a:gdLst>
              <a:gd name="connsiteX0" fmla="*/ 0 w 606056"/>
              <a:gd name="connsiteY0" fmla="*/ 425303 h 425303"/>
              <a:gd name="connsiteX1" fmla="*/ 255182 w 606056"/>
              <a:gd name="connsiteY1" fmla="*/ 0 h 425303"/>
              <a:gd name="connsiteX2" fmla="*/ 606056 w 606056"/>
              <a:gd name="connsiteY2" fmla="*/ 0 h 42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056" h="425303">
                <a:moveTo>
                  <a:pt x="0" y="425303"/>
                </a:moveTo>
                <a:lnTo>
                  <a:pt x="255182" y="0"/>
                </a:lnTo>
                <a:lnTo>
                  <a:pt x="606056" y="0"/>
                </a:ln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081D9E-6921-036B-59EB-22C44C9E01DE}"/>
              </a:ext>
            </a:extLst>
          </p:cNvPr>
          <p:cNvSpPr txBox="1"/>
          <p:nvPr/>
        </p:nvSpPr>
        <p:spPr>
          <a:xfrm>
            <a:off x="3318583" y="1250115"/>
            <a:ext cx="810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80D299-0241-421A-11D7-F9CE988648BC}"/>
              </a:ext>
            </a:extLst>
          </p:cNvPr>
          <p:cNvSpPr/>
          <p:nvPr/>
        </p:nvSpPr>
        <p:spPr>
          <a:xfrm>
            <a:off x="3598430" y="1504753"/>
            <a:ext cx="106141" cy="106141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7F89BCF-280B-1CD0-BC40-F5E551CD6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49" y="5257326"/>
            <a:ext cx="518602" cy="298524"/>
          </a:xfrm>
          <a:prstGeom prst="rect">
            <a:avLst/>
          </a:prstGeom>
        </p:spPr>
      </p:pic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A507F14F-AE31-7620-A6AB-1F73BB00E67C}"/>
              </a:ext>
            </a:extLst>
          </p:cNvPr>
          <p:cNvCxnSpPr>
            <a:cxnSpLocks/>
          </p:cNvCxnSpPr>
          <p:nvPr/>
        </p:nvCxnSpPr>
        <p:spPr>
          <a:xfrm flipV="1">
            <a:off x="3318883" y="5441058"/>
            <a:ext cx="1003197" cy="450296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D518DB3-0274-8A7C-4C28-BA2090B903FD}"/>
              </a:ext>
            </a:extLst>
          </p:cNvPr>
          <p:cNvSpPr/>
          <p:nvPr/>
        </p:nvSpPr>
        <p:spPr>
          <a:xfrm>
            <a:off x="3212442" y="5834375"/>
            <a:ext cx="106141" cy="106141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92EA27-2CB5-7FCB-2E12-E29B6505E1E0}"/>
              </a:ext>
            </a:extLst>
          </p:cNvPr>
          <p:cNvSpPr txBox="1"/>
          <p:nvPr/>
        </p:nvSpPr>
        <p:spPr>
          <a:xfrm>
            <a:off x="1941502" y="5764334"/>
            <a:ext cx="1229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(for UI)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B0E5FAEA-07D6-2F8A-88ED-192C20031322}"/>
              </a:ext>
            </a:extLst>
          </p:cNvPr>
          <p:cNvCxnSpPr/>
          <p:nvPr/>
        </p:nvCxnSpPr>
        <p:spPr>
          <a:xfrm>
            <a:off x="8004289" y="5423824"/>
            <a:ext cx="1006954" cy="4847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45716AE5-7D87-4B38-4808-9293A2B71E36}"/>
              </a:ext>
            </a:extLst>
          </p:cNvPr>
          <p:cNvSpPr/>
          <p:nvPr/>
        </p:nvSpPr>
        <p:spPr>
          <a:xfrm>
            <a:off x="9007331" y="5854700"/>
            <a:ext cx="105508" cy="96689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58EE36-9023-2BE0-E378-94731A2E0ECB}"/>
              </a:ext>
            </a:extLst>
          </p:cNvPr>
          <p:cNvSpPr txBox="1"/>
          <p:nvPr/>
        </p:nvSpPr>
        <p:spPr>
          <a:xfrm>
            <a:off x="9154212" y="5789587"/>
            <a:ext cx="1229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Google Collab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6B6AAC-01F9-DF50-6EE1-108DD91DFEEF}"/>
              </a:ext>
            </a:extLst>
          </p:cNvPr>
          <p:cNvSpPr txBox="1"/>
          <p:nvPr/>
        </p:nvSpPr>
        <p:spPr>
          <a:xfrm>
            <a:off x="729123" y="6448735"/>
            <a:ext cx="105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07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ED5B68E-DEE4-0C4B-A2DA-956FF85D190E}"/>
              </a:ext>
            </a:extLst>
          </p:cNvPr>
          <p:cNvGrpSpPr/>
          <p:nvPr/>
        </p:nvGrpSpPr>
        <p:grpSpPr>
          <a:xfrm>
            <a:off x="265816" y="6526077"/>
            <a:ext cx="457004" cy="106326"/>
            <a:chOff x="265816" y="6526077"/>
            <a:chExt cx="457004" cy="106326"/>
          </a:xfrm>
        </p:grpSpPr>
        <p:sp>
          <p:nvSpPr>
            <p:cNvPr id="89" name="Parallelogram 88">
              <a:extLst>
                <a:ext uri="{FF2B5EF4-FFF2-40B4-BE49-F238E27FC236}">
                  <a16:creationId xmlns:a16="http://schemas.microsoft.com/office/drawing/2014/main" id="{FE5561B6-6B7F-4905-80FF-573A117548FA}"/>
                </a:ext>
              </a:extLst>
            </p:cNvPr>
            <p:cNvSpPr/>
            <p:nvPr/>
          </p:nvSpPr>
          <p:spPr>
            <a:xfrm>
              <a:off x="26581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Parallelogram 89">
              <a:extLst>
                <a:ext uri="{FF2B5EF4-FFF2-40B4-BE49-F238E27FC236}">
                  <a16:creationId xmlns:a16="http://schemas.microsoft.com/office/drawing/2014/main" id="{C615FE0D-B369-2C35-F609-F5C742E3A8EF}"/>
                </a:ext>
              </a:extLst>
            </p:cNvPr>
            <p:cNvSpPr/>
            <p:nvPr/>
          </p:nvSpPr>
          <p:spPr>
            <a:xfrm>
              <a:off x="42520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EFB1E75F-41C7-DDCB-C9DD-BBBDF8C12EC2}"/>
                </a:ext>
              </a:extLst>
            </p:cNvPr>
            <p:cNvSpPr/>
            <p:nvPr/>
          </p:nvSpPr>
          <p:spPr>
            <a:xfrm>
              <a:off x="584596" y="6526077"/>
              <a:ext cx="138224" cy="106326"/>
            </a:xfrm>
            <a:prstGeom prst="parallelogram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41CB8159-C0CE-C886-31C9-0A90C3265A3F}"/>
              </a:ext>
            </a:extLst>
          </p:cNvPr>
          <p:cNvSpPr/>
          <p:nvPr/>
        </p:nvSpPr>
        <p:spPr>
          <a:xfrm rot="10800000" flipH="1">
            <a:off x="-13436" y="-6773"/>
            <a:ext cx="279252" cy="520049"/>
          </a:xfrm>
          <a:prstGeom prst="rtTriangle">
            <a:avLst/>
          </a:prstGeom>
          <a:gradFill>
            <a:gsLst>
              <a:gs pos="0">
                <a:srgbClr val="0000FF"/>
              </a:gs>
              <a:gs pos="100000">
                <a:srgbClr val="FF00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2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780</Words>
  <Application>Microsoft Office PowerPoint</Application>
  <PresentationFormat>Widescreen</PresentationFormat>
  <Paragraphs>199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Google Sans</vt:lpstr>
      <vt:lpstr>Poppins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CSE499A.16 - Proposal Presentation</dc:title>
  <dc:subject>Text Summarizer - ML + NLP</dc:subject>
  <dc:creator>Tashfiqul Islam</dc:creator>
  <cp:lastModifiedBy>Tashin Mahmud</cp:lastModifiedBy>
  <cp:revision>60</cp:revision>
  <dcterms:created xsi:type="dcterms:W3CDTF">2022-01-18T07:25:34Z</dcterms:created>
  <dcterms:modified xsi:type="dcterms:W3CDTF">2024-12-04T06:06:40Z</dcterms:modified>
  <cp:category/>
</cp:coreProperties>
</file>